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3"/>
    <p:sldId id="265" r:id="rId4"/>
    <p:sldId id="259" r:id="rId5"/>
    <p:sldId id="268" r:id="rId6"/>
    <p:sldId id="267" r:id="rId7"/>
    <p:sldId id="269" r:id="rId9"/>
    <p:sldId id="260" r:id="rId10"/>
    <p:sldId id="261" r:id="rId11"/>
    <p:sldId id="262" r:id="rId12"/>
    <p:sldId id="270" r:id="rId13"/>
    <p:sldId id="274" r:id="rId14"/>
    <p:sldId id="271" r:id="rId15"/>
    <p:sldId id="275" r:id="rId16"/>
    <p:sldId id="277" r:id="rId17"/>
    <p:sldId id="280" r:id="rId18"/>
    <p:sldId id="281" r:id="rId19"/>
    <p:sldId id="282" r:id="rId20"/>
    <p:sldId id="283" r:id="rId21"/>
    <p:sldId id="285" r:id="rId22"/>
    <p:sldId id="286" r:id="rId23"/>
    <p:sldId id="279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3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95EC51-5DBD-4D0C-96EA-E0F2EAE35728}" type="slidenum">
              <a:rPr lang="zh-CN" altLang="en-US" smtClean="0">
                <a:latin typeface="等线"/>
                <a:ea typeface="等线"/>
                <a:cs typeface="等线"/>
              </a:rPr>
            </a:fld>
            <a:endParaRPr lang="zh-CN" altLang="en-US" smtClean="0">
              <a:latin typeface="等线"/>
              <a:ea typeface="等线"/>
              <a:cs typeface="等线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C20523-2D91-4AC4-9C38-A1340C0BD7F0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EE6083-7F81-4169-8232-78900B1818C7}" type="slidenum">
              <a:rPr lang="zh-CN" altLang="en-US" smtClean="0">
                <a:latin typeface="等线"/>
                <a:ea typeface="等线"/>
                <a:cs typeface="等线"/>
              </a:rPr>
            </a:fld>
            <a:endParaRPr lang="zh-CN" altLang="en-US" smtClean="0">
              <a:latin typeface="等线"/>
              <a:ea typeface="等线"/>
              <a:cs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emf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emf"/><Relationship Id="rId4" Type="http://schemas.openxmlformats.org/officeDocument/2006/relationships/image" Target="../media/image3.emf"/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emf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295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0"/>
            <a:ext cx="19812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4563"/>
            <a:ext cx="201295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4787900"/>
            <a:ext cx="19812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75" y="1414123"/>
            <a:ext cx="6343650" cy="40759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442" y="3909814"/>
            <a:ext cx="1969116" cy="2936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19375" y="2602397"/>
            <a:ext cx="6953250" cy="774215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14763" y="3376612"/>
            <a:ext cx="4562475" cy="53320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7E347-7F92-4604-B49E-376ACF164270}" type="datetimeFigureOut">
              <a:rPr lang="zh-CN" altLang="en-US"/>
            </a:fld>
            <a:endParaRPr lang="zh-CN" altLang="en-US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12E4B-DF2E-4AA9-87AF-D728E8E35EC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457200"/>
            <a:ext cx="10515600" cy="5695950"/>
          </a:xfrm>
        </p:spPr>
        <p:txBody>
          <a:bodyPr anchor="ctr"/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DBF6-599A-45E7-97F6-D3C32A514EE5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198BF-3A32-488E-BEA8-6C609DD1DC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E19F95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A76A7-F397-4DD6-A3CE-37721F962D9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8280-9722-480C-AA2A-8A88B44BE77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0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324225"/>
            <a:ext cx="34290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3625"/>
            <a:ext cx="31623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0"/>
            <a:ext cx="3190875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82875" y="3276599"/>
            <a:ext cx="6826250" cy="71437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676525" y="4017963"/>
            <a:ext cx="6838950" cy="80962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3294-DDA0-49F7-957C-518F9638D89F}" type="datetimeFigureOut">
              <a:rPr lang="zh-CN" altLang="en-US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FFE06-1280-46EC-92CD-70FD282967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E19F95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anchor="ctr"/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anchor="ctr"/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CD24D-BCB6-44FF-8386-B5DBA29E0AB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2711B-1329-453B-800F-03B261135A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814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759825"/>
            <a:ext cx="5157787" cy="3429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814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759825"/>
            <a:ext cx="5183188" cy="3429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172F4-9E2E-445A-84E2-20CCAAD82ECF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BB549-47CE-4A1F-A00E-341B7D15DE2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295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0"/>
            <a:ext cx="19812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4563"/>
            <a:ext cx="201295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4787900"/>
            <a:ext cx="19812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75" y="1414123"/>
            <a:ext cx="6343650" cy="40759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442" y="3909814"/>
            <a:ext cx="1969116" cy="293640"/>
          </a:xfrm>
          <a:prstGeom prst="rect">
            <a:avLst/>
          </a:prstGeom>
        </p:spPr>
      </p:pic>
      <p:sp>
        <p:nvSpPr>
          <p:cNvPr id="23" name="标题 1"/>
          <p:cNvSpPr>
            <a:spLocks noGrp="1"/>
          </p:cNvSpPr>
          <p:nvPr>
            <p:ph type="ctrTitle"/>
          </p:nvPr>
        </p:nvSpPr>
        <p:spPr>
          <a:xfrm>
            <a:off x="2619375" y="2510321"/>
            <a:ext cx="6953250" cy="866291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7" name="副标题 2"/>
          <p:cNvSpPr>
            <a:spLocks noGrp="1"/>
          </p:cNvSpPr>
          <p:nvPr>
            <p:ph type="subTitle" idx="1"/>
          </p:nvPr>
        </p:nvSpPr>
        <p:spPr>
          <a:xfrm>
            <a:off x="3643313" y="3376612"/>
            <a:ext cx="4905375" cy="53320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BFB7D-72D2-4F2B-A33C-E0B878CE61D7}" type="datetimeFigureOut">
              <a:rPr lang="zh-CN" altLang="en-US"/>
            </a:fld>
            <a:endParaRPr lang="zh-CN" altLang="en-US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99283-8660-4E5C-ABE4-D98B75233C8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EC0D5-45E1-4F7F-8B51-BF87C936AB2E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438C4-2273-4844-988B-0EF8E59EE2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647700"/>
            <a:ext cx="3932237" cy="1409699"/>
          </a:xfrm>
        </p:spPr>
        <p:txBody>
          <a:bodyPr anchor="t"/>
          <a:lstStyle>
            <a:lvl1pPr>
              <a:defRPr sz="4000">
                <a:solidFill>
                  <a:srgbClr val="E19F95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647701"/>
            <a:ext cx="6172200" cy="52133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anchor="ctr"/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558CF-DB0C-4FA8-8430-6EF3CDCE47D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3402F-D0EA-47AD-B34B-72371E9FAF0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F20A2-D5A0-4773-9DEE-6EDDDDBC43B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E324F-451B-430F-A6B5-B3BEB438FB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1066F66-4BAD-41C9-82CD-E581E5B65FB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087D908-3C76-49C4-9630-B128F5E7B769}" type="slidenum">
              <a:rPr lang="zh-CN" altLang="en-US"/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15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2" Type="http://schemas.openxmlformats.org/officeDocument/2006/relationships/notesSlide" Target="../notesSlides/notesSlide5.xml"/><Relationship Id="rId51" Type="http://schemas.openxmlformats.org/officeDocument/2006/relationships/slideLayout" Target="../slideLayouts/slideLayout7.xml"/><Relationship Id="rId50" Type="http://schemas.openxmlformats.org/officeDocument/2006/relationships/tags" Target="../tags/tag69.xml"/><Relationship Id="rId5" Type="http://schemas.openxmlformats.org/officeDocument/2006/relationships/tags" Target="../tags/tag24.xml"/><Relationship Id="rId49" Type="http://schemas.openxmlformats.org/officeDocument/2006/relationships/tags" Target="../tags/tag68.xml"/><Relationship Id="rId48" Type="http://schemas.openxmlformats.org/officeDocument/2006/relationships/tags" Target="../tags/tag67.xml"/><Relationship Id="rId47" Type="http://schemas.openxmlformats.org/officeDocument/2006/relationships/tags" Target="../tags/tag66.xml"/><Relationship Id="rId46" Type="http://schemas.openxmlformats.org/officeDocument/2006/relationships/tags" Target="../tags/tag65.xml"/><Relationship Id="rId45" Type="http://schemas.openxmlformats.org/officeDocument/2006/relationships/tags" Target="../tags/tag64.xml"/><Relationship Id="rId44" Type="http://schemas.openxmlformats.org/officeDocument/2006/relationships/tags" Target="../tags/tag63.xml"/><Relationship Id="rId43" Type="http://schemas.openxmlformats.org/officeDocument/2006/relationships/tags" Target="../tags/tag62.xml"/><Relationship Id="rId42" Type="http://schemas.openxmlformats.org/officeDocument/2006/relationships/tags" Target="../tags/tag61.xml"/><Relationship Id="rId41" Type="http://schemas.openxmlformats.org/officeDocument/2006/relationships/tags" Target="../tags/tag60.xml"/><Relationship Id="rId40" Type="http://schemas.openxmlformats.org/officeDocument/2006/relationships/tags" Target="../tags/tag59.xml"/><Relationship Id="rId4" Type="http://schemas.openxmlformats.org/officeDocument/2006/relationships/tags" Target="../tags/tag23.xml"/><Relationship Id="rId39" Type="http://schemas.openxmlformats.org/officeDocument/2006/relationships/tags" Target="../tags/tag58.xml"/><Relationship Id="rId38" Type="http://schemas.openxmlformats.org/officeDocument/2006/relationships/tags" Target="../tags/tag57.xml"/><Relationship Id="rId37" Type="http://schemas.openxmlformats.org/officeDocument/2006/relationships/tags" Target="../tags/tag56.xml"/><Relationship Id="rId36" Type="http://schemas.openxmlformats.org/officeDocument/2006/relationships/tags" Target="../tags/tag55.xml"/><Relationship Id="rId35" Type="http://schemas.openxmlformats.org/officeDocument/2006/relationships/tags" Target="../tags/tag54.xml"/><Relationship Id="rId34" Type="http://schemas.openxmlformats.org/officeDocument/2006/relationships/tags" Target="../tags/tag53.xml"/><Relationship Id="rId33" Type="http://schemas.openxmlformats.org/officeDocument/2006/relationships/tags" Target="../tags/tag52.xml"/><Relationship Id="rId32" Type="http://schemas.openxmlformats.org/officeDocument/2006/relationships/tags" Target="../tags/tag51.xml"/><Relationship Id="rId31" Type="http://schemas.openxmlformats.org/officeDocument/2006/relationships/tags" Target="../tags/tag50.xml"/><Relationship Id="rId30" Type="http://schemas.openxmlformats.org/officeDocument/2006/relationships/tags" Target="../tags/tag49.xml"/><Relationship Id="rId3" Type="http://schemas.openxmlformats.org/officeDocument/2006/relationships/tags" Target="../tags/tag22.xml"/><Relationship Id="rId29" Type="http://schemas.openxmlformats.org/officeDocument/2006/relationships/tags" Target="../tags/tag48.xml"/><Relationship Id="rId28" Type="http://schemas.openxmlformats.org/officeDocument/2006/relationships/tags" Target="../tags/tag47.xml"/><Relationship Id="rId27" Type="http://schemas.openxmlformats.org/officeDocument/2006/relationships/tags" Target="../tags/tag46.xml"/><Relationship Id="rId26" Type="http://schemas.openxmlformats.org/officeDocument/2006/relationships/tags" Target="../tags/tag45.xml"/><Relationship Id="rId25" Type="http://schemas.openxmlformats.org/officeDocument/2006/relationships/tags" Target="../tags/tag44.xml"/><Relationship Id="rId24" Type="http://schemas.openxmlformats.org/officeDocument/2006/relationships/tags" Target="../tags/tag43.xml"/><Relationship Id="rId23" Type="http://schemas.openxmlformats.org/officeDocument/2006/relationships/tags" Target="../tags/tag42.xml"/><Relationship Id="rId22" Type="http://schemas.openxmlformats.org/officeDocument/2006/relationships/tags" Target="../tags/tag41.xml"/><Relationship Id="rId21" Type="http://schemas.openxmlformats.org/officeDocument/2006/relationships/tags" Target="../tags/tag40.xml"/><Relationship Id="rId20" Type="http://schemas.openxmlformats.org/officeDocument/2006/relationships/tags" Target="../tags/tag39.xml"/><Relationship Id="rId2" Type="http://schemas.openxmlformats.org/officeDocument/2006/relationships/tags" Target="../tags/tag21.xml"/><Relationship Id="rId19" Type="http://schemas.openxmlformats.org/officeDocument/2006/relationships/tags" Target="../tags/tag38.xml"/><Relationship Id="rId18" Type="http://schemas.openxmlformats.org/officeDocument/2006/relationships/tags" Target="../tags/tag37.xml"/><Relationship Id="rId17" Type="http://schemas.openxmlformats.org/officeDocument/2006/relationships/tags" Target="../tags/tag36.xml"/><Relationship Id="rId16" Type="http://schemas.openxmlformats.org/officeDocument/2006/relationships/tags" Target="../tags/tag35.xml"/><Relationship Id="rId15" Type="http://schemas.openxmlformats.org/officeDocument/2006/relationships/tags" Target="../tags/tag34.xml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jpeg"/><Relationship Id="rId8" Type="http://schemas.openxmlformats.org/officeDocument/2006/relationships/image" Target="../media/image20.jpeg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71.xml"/><Relationship Id="rId2" Type="http://schemas.openxmlformats.org/officeDocument/2006/relationships/image" Target="../media/image14.jpeg"/><Relationship Id="rId19" Type="http://schemas.openxmlformats.org/officeDocument/2006/relationships/image" Target="../media/image31.jpeg"/><Relationship Id="rId18" Type="http://schemas.openxmlformats.org/officeDocument/2006/relationships/image" Target="../media/image30.jpeg"/><Relationship Id="rId17" Type="http://schemas.openxmlformats.org/officeDocument/2006/relationships/image" Target="../media/image29.jpeg"/><Relationship Id="rId16" Type="http://schemas.openxmlformats.org/officeDocument/2006/relationships/image" Target="../media/image28.jpeg"/><Relationship Id="rId15" Type="http://schemas.openxmlformats.org/officeDocument/2006/relationships/image" Target="../media/image27.jpeg"/><Relationship Id="rId14" Type="http://schemas.openxmlformats.org/officeDocument/2006/relationships/image" Target="../media/image26.jpeg"/><Relationship Id="rId13" Type="http://schemas.openxmlformats.org/officeDocument/2006/relationships/image" Target="../media/image25.jpeg"/><Relationship Id="rId12" Type="http://schemas.openxmlformats.org/officeDocument/2006/relationships/image" Target="../media/image24.jpeg"/><Relationship Id="rId11" Type="http://schemas.openxmlformats.org/officeDocument/2006/relationships/image" Target="../media/image23.jpeg"/><Relationship Id="rId10" Type="http://schemas.openxmlformats.org/officeDocument/2006/relationships/image" Target="../media/image22.jpeg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.xml"/><Relationship Id="rId2" Type="http://schemas.openxmlformats.org/officeDocument/2006/relationships/image" Target="../media/image4.emf"/><Relationship Id="rId1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8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ctrTitle"/>
          </p:nvPr>
        </p:nvSpPr>
        <p:spPr>
          <a:xfrm>
            <a:off x="2619375" y="2601913"/>
            <a:ext cx="6953250" cy="774700"/>
          </a:xfrm>
        </p:spPr>
        <p:txBody>
          <a:bodyPr/>
          <a:lstStyle/>
          <a:p>
            <a:r>
              <a:rPr lang="zh-CN" altLang="en-US" sz="4800" b="1" dirty="0" smtClean="0">
                <a:solidFill>
                  <a:srgbClr val="79855A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优质护理服务</a:t>
            </a:r>
            <a:endParaRPr lang="zh-CN" altLang="en-US" sz="4800" b="1" dirty="0" smtClean="0">
              <a:solidFill>
                <a:srgbClr val="79855A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147" name="副标题 2"/>
          <p:cNvSpPr>
            <a:spLocks noGrp="1"/>
          </p:cNvSpPr>
          <p:nvPr>
            <p:ph type="subTitle" idx="1"/>
          </p:nvPr>
        </p:nvSpPr>
        <p:spPr>
          <a:xfrm>
            <a:off x="3814763" y="3376613"/>
            <a:ext cx="4562475" cy="533400"/>
          </a:xfrm>
        </p:spPr>
        <p:txBody>
          <a:bodyPr/>
          <a:lstStyle/>
          <a:p>
            <a:pPr algn="ctr"/>
            <a:r>
              <a:rPr lang="zh-CN" altLang="en-US" sz="2800" smtClean="0">
                <a:latin typeface="幼圆" panose="02010509060101010101" pitchFamily="49" charset="-122"/>
                <a:ea typeface="幼圆" panose="02010509060101010101" pitchFamily="49" charset="-122"/>
              </a:rPr>
              <a:t>护理部</a:t>
            </a:r>
            <a:endParaRPr lang="zh-CN" altLang="en-US" sz="2800" smtClean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5"/>
          <p:cNvSpPr/>
          <p:nvPr/>
        </p:nvSpPr>
        <p:spPr bwMode="auto">
          <a:xfrm>
            <a:off x="8905875" y="2686050"/>
            <a:ext cx="15875" cy="15875"/>
          </a:xfrm>
          <a:custGeom>
            <a:avLst/>
            <a:gdLst>
              <a:gd name="T0" fmla="*/ 2147483646 w 44"/>
              <a:gd name="T1" fmla="*/ 2147483646 h 45"/>
              <a:gd name="T2" fmla="*/ 2147483646 w 44"/>
              <a:gd name="T3" fmla="*/ 0 h 45"/>
              <a:gd name="T4" fmla="*/ 0 w 44"/>
              <a:gd name="T5" fmla="*/ 2147483646 h 45"/>
              <a:gd name="T6" fmla="*/ 2147483646 w 44"/>
              <a:gd name="T7" fmla="*/ 2147483646 h 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4" h="45">
                <a:moveTo>
                  <a:pt x="24" y="37"/>
                </a:moveTo>
                <a:cubicBezTo>
                  <a:pt x="30" y="27"/>
                  <a:pt x="37" y="15"/>
                  <a:pt x="44" y="0"/>
                </a:cubicBezTo>
                <a:cubicBezTo>
                  <a:pt x="30" y="15"/>
                  <a:pt x="15" y="30"/>
                  <a:pt x="0" y="45"/>
                </a:cubicBezTo>
                <a:lnTo>
                  <a:pt x="24" y="37"/>
                </a:lnTo>
                <a:close/>
              </a:path>
            </a:pathLst>
          </a:custGeom>
          <a:solidFill>
            <a:srgbClr val="040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 bwMode="auto">
          <a:xfrm>
            <a:off x="6354128" y="2352358"/>
            <a:ext cx="5235575" cy="4497387"/>
          </a:xfrm>
          <a:custGeom>
            <a:avLst/>
            <a:gdLst>
              <a:gd name="T0" fmla="*/ 4706 w 14515"/>
              <a:gd name="T1" fmla="*/ 2719 h 12465"/>
              <a:gd name="T2" fmla="*/ 5603 w 14515"/>
              <a:gd name="T3" fmla="*/ 4655 h 12465"/>
              <a:gd name="T4" fmla="*/ 5833 w 14515"/>
              <a:gd name="T5" fmla="*/ 6392 h 12465"/>
              <a:gd name="T6" fmla="*/ 4385 w 14515"/>
              <a:gd name="T7" fmla="*/ 5263 h 12465"/>
              <a:gd name="T8" fmla="*/ 5046 w 14515"/>
              <a:gd name="T9" fmla="*/ 6142 h 12465"/>
              <a:gd name="T10" fmla="*/ 4740 w 14515"/>
              <a:gd name="T11" fmla="*/ 6400 h 12465"/>
              <a:gd name="T12" fmla="*/ 3663 w 14515"/>
              <a:gd name="T13" fmla="*/ 6229 h 12465"/>
              <a:gd name="T14" fmla="*/ 2954 w 14515"/>
              <a:gd name="T15" fmla="*/ 6016 h 12465"/>
              <a:gd name="T16" fmla="*/ 2722 w 14515"/>
              <a:gd name="T17" fmla="*/ 2970 h 12465"/>
              <a:gd name="T18" fmla="*/ 2309 w 14515"/>
              <a:gd name="T19" fmla="*/ 4381 h 12465"/>
              <a:gd name="T20" fmla="*/ 2101 w 14515"/>
              <a:gd name="T21" fmla="*/ 4481 h 12465"/>
              <a:gd name="T22" fmla="*/ 2230 w 14515"/>
              <a:gd name="T23" fmla="*/ 4538 h 12465"/>
              <a:gd name="T24" fmla="*/ 847 w 14515"/>
              <a:gd name="T25" fmla="*/ 4719 h 12465"/>
              <a:gd name="T26" fmla="*/ 492 w 14515"/>
              <a:gd name="T27" fmla="*/ 4180 h 12465"/>
              <a:gd name="T28" fmla="*/ 0 w 14515"/>
              <a:gd name="T29" fmla="*/ 3525 h 12465"/>
              <a:gd name="T30" fmla="*/ 2422 w 14515"/>
              <a:gd name="T31" fmla="*/ 6284 h 12465"/>
              <a:gd name="T32" fmla="*/ 3599 w 14515"/>
              <a:gd name="T33" fmla="*/ 6841 h 12465"/>
              <a:gd name="T34" fmla="*/ 3934 w 14515"/>
              <a:gd name="T35" fmla="*/ 7002 h 12465"/>
              <a:gd name="T36" fmla="*/ 5555 w 14515"/>
              <a:gd name="T37" fmla="*/ 8392 h 12465"/>
              <a:gd name="T38" fmla="*/ 5071 w 14515"/>
              <a:gd name="T39" fmla="*/ 12465 h 12465"/>
              <a:gd name="T40" fmla="*/ 6487 w 14515"/>
              <a:gd name="T41" fmla="*/ 9780 h 12465"/>
              <a:gd name="T42" fmla="*/ 7349 w 14515"/>
              <a:gd name="T43" fmla="*/ 7628 h 12465"/>
              <a:gd name="T44" fmla="*/ 9723 w 14515"/>
              <a:gd name="T45" fmla="*/ 7132 h 12465"/>
              <a:gd name="T46" fmla="*/ 9397 w 14515"/>
              <a:gd name="T47" fmla="*/ 6927 h 12465"/>
              <a:gd name="T48" fmla="*/ 10423 w 14515"/>
              <a:gd name="T49" fmla="*/ 5287 h 12465"/>
              <a:gd name="T50" fmla="*/ 14515 w 14515"/>
              <a:gd name="T51" fmla="*/ 5044 h 12465"/>
              <a:gd name="T52" fmla="*/ 10814 w 14515"/>
              <a:gd name="T53" fmla="*/ 4851 h 12465"/>
              <a:gd name="T54" fmla="*/ 10322 w 14515"/>
              <a:gd name="T55" fmla="*/ 5179 h 12465"/>
              <a:gd name="T56" fmla="*/ 11163 w 14515"/>
              <a:gd name="T57" fmla="*/ 4003 h 12465"/>
              <a:gd name="T58" fmla="*/ 11275 w 14515"/>
              <a:gd name="T59" fmla="*/ 3897 h 12465"/>
              <a:gd name="T60" fmla="*/ 10259 w 14515"/>
              <a:gd name="T61" fmla="*/ 3673 h 12465"/>
              <a:gd name="T62" fmla="*/ 10240 w 14515"/>
              <a:gd name="T63" fmla="*/ 3633 h 12465"/>
              <a:gd name="T64" fmla="*/ 10506 w 14515"/>
              <a:gd name="T65" fmla="*/ 4431 h 12465"/>
              <a:gd name="T66" fmla="*/ 9261 w 14515"/>
              <a:gd name="T67" fmla="*/ 6663 h 12465"/>
              <a:gd name="T68" fmla="*/ 8105 w 14515"/>
              <a:gd name="T69" fmla="*/ 5372 h 12465"/>
              <a:gd name="T70" fmla="*/ 8198 w 14515"/>
              <a:gd name="T71" fmla="*/ 4980 h 12465"/>
              <a:gd name="T72" fmla="*/ 8198 w 14515"/>
              <a:gd name="T73" fmla="*/ 7022 h 12465"/>
              <a:gd name="T74" fmla="*/ 6223 w 14515"/>
              <a:gd name="T75" fmla="*/ 7221 h 12465"/>
              <a:gd name="T76" fmla="*/ 6222 w 14515"/>
              <a:gd name="T77" fmla="*/ 5247 h 12465"/>
              <a:gd name="T78" fmla="*/ 6794 w 14515"/>
              <a:gd name="T79" fmla="*/ 3323 h 12465"/>
              <a:gd name="T80" fmla="*/ 5997 w 14515"/>
              <a:gd name="T81" fmla="*/ 2360 h 12465"/>
              <a:gd name="T82" fmla="*/ 5501 w 14515"/>
              <a:gd name="T83" fmla="*/ 3820 h 12465"/>
              <a:gd name="T84" fmla="*/ 4920 w 14515"/>
              <a:gd name="T85" fmla="*/ 1311 h 12465"/>
              <a:gd name="T86" fmla="*/ 5083 w 14515"/>
              <a:gd name="T87" fmla="*/ 521 h 12465"/>
              <a:gd name="T88" fmla="*/ 4776 w 14515"/>
              <a:gd name="T89" fmla="*/ 1425 h 12465"/>
              <a:gd name="T90" fmla="*/ 4039 w 14515"/>
              <a:gd name="T91" fmla="*/ 2366 h 12465"/>
              <a:gd name="T92" fmla="*/ 4073 w 14515"/>
              <a:gd name="T93" fmla="*/ 2502 h 12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515" h="12465">
                <a:moveTo>
                  <a:pt x="4073" y="2502"/>
                </a:moveTo>
                <a:cubicBezTo>
                  <a:pt x="4303" y="2569"/>
                  <a:pt x="4426" y="2682"/>
                  <a:pt x="4706" y="2719"/>
                </a:cubicBezTo>
                <a:cubicBezTo>
                  <a:pt x="4770" y="3315"/>
                  <a:pt x="4976" y="3757"/>
                  <a:pt x="5307" y="4021"/>
                </a:cubicBezTo>
                <a:cubicBezTo>
                  <a:pt x="5619" y="4269"/>
                  <a:pt x="5480" y="4259"/>
                  <a:pt x="5603" y="4655"/>
                </a:cubicBezTo>
                <a:cubicBezTo>
                  <a:pt x="5679" y="4899"/>
                  <a:pt x="5815" y="5132"/>
                  <a:pt x="5869" y="5368"/>
                </a:cubicBezTo>
                <a:cubicBezTo>
                  <a:pt x="5997" y="5848"/>
                  <a:pt x="5869" y="5929"/>
                  <a:pt x="5833" y="6392"/>
                </a:cubicBezTo>
                <a:cubicBezTo>
                  <a:pt x="5539" y="6319"/>
                  <a:pt x="4632" y="5780"/>
                  <a:pt x="4441" y="5328"/>
                </a:cubicBezTo>
                <a:cubicBezTo>
                  <a:pt x="4414" y="5316"/>
                  <a:pt x="4393" y="5292"/>
                  <a:pt x="4385" y="5263"/>
                </a:cubicBezTo>
                <a:cubicBezTo>
                  <a:pt x="4227" y="5039"/>
                  <a:pt x="4089" y="3981"/>
                  <a:pt x="4007" y="3666"/>
                </a:cubicBezTo>
                <a:cubicBezTo>
                  <a:pt x="4121" y="5362"/>
                  <a:pt x="4236" y="5468"/>
                  <a:pt x="5046" y="6142"/>
                </a:cubicBezTo>
                <a:cubicBezTo>
                  <a:pt x="5448" y="6477"/>
                  <a:pt x="5673" y="6501"/>
                  <a:pt x="5703" y="6647"/>
                </a:cubicBezTo>
                <a:cubicBezTo>
                  <a:pt x="5400" y="6577"/>
                  <a:pt x="5518" y="6500"/>
                  <a:pt x="4740" y="6400"/>
                </a:cubicBezTo>
                <a:cubicBezTo>
                  <a:pt x="4364" y="6352"/>
                  <a:pt x="4026" y="6284"/>
                  <a:pt x="3662" y="6231"/>
                </a:cubicBezTo>
                <a:lnTo>
                  <a:pt x="3663" y="6229"/>
                </a:lnTo>
                <a:cubicBezTo>
                  <a:pt x="3652" y="6227"/>
                  <a:pt x="3641" y="6222"/>
                  <a:pt x="3632" y="6216"/>
                </a:cubicBezTo>
                <a:cubicBezTo>
                  <a:pt x="3414" y="6173"/>
                  <a:pt x="3146" y="6079"/>
                  <a:pt x="2954" y="6016"/>
                </a:cubicBezTo>
                <a:cubicBezTo>
                  <a:pt x="2651" y="5915"/>
                  <a:pt x="2571" y="5964"/>
                  <a:pt x="2495" y="5591"/>
                </a:cubicBezTo>
                <a:cubicBezTo>
                  <a:pt x="2290" y="4585"/>
                  <a:pt x="2723" y="3947"/>
                  <a:pt x="2722" y="2970"/>
                </a:cubicBezTo>
                <a:lnTo>
                  <a:pt x="2647" y="3164"/>
                </a:lnTo>
                <a:cubicBezTo>
                  <a:pt x="2454" y="4182"/>
                  <a:pt x="2489" y="3709"/>
                  <a:pt x="2309" y="4381"/>
                </a:cubicBezTo>
                <a:cubicBezTo>
                  <a:pt x="1484" y="4236"/>
                  <a:pt x="1297" y="3919"/>
                  <a:pt x="1035" y="3220"/>
                </a:cubicBezTo>
                <a:cubicBezTo>
                  <a:pt x="1030" y="3874"/>
                  <a:pt x="1570" y="4285"/>
                  <a:pt x="2101" y="4481"/>
                </a:cubicBezTo>
                <a:cubicBezTo>
                  <a:pt x="2253" y="4537"/>
                  <a:pt x="1994" y="4434"/>
                  <a:pt x="2167" y="4508"/>
                </a:cubicBezTo>
                <a:lnTo>
                  <a:pt x="2230" y="4538"/>
                </a:lnTo>
                <a:cubicBezTo>
                  <a:pt x="2111" y="4997"/>
                  <a:pt x="2146" y="5278"/>
                  <a:pt x="2175" y="5756"/>
                </a:cubicBezTo>
                <a:cubicBezTo>
                  <a:pt x="1457" y="5550"/>
                  <a:pt x="1179" y="5272"/>
                  <a:pt x="847" y="4719"/>
                </a:cubicBezTo>
                <a:cubicBezTo>
                  <a:pt x="750" y="4558"/>
                  <a:pt x="629" y="4420"/>
                  <a:pt x="544" y="4250"/>
                </a:cubicBezTo>
                <a:cubicBezTo>
                  <a:pt x="517" y="4236"/>
                  <a:pt x="498" y="4210"/>
                  <a:pt x="492" y="4180"/>
                </a:cubicBezTo>
                <a:lnTo>
                  <a:pt x="479" y="4183"/>
                </a:lnTo>
                <a:cubicBezTo>
                  <a:pt x="353" y="3980"/>
                  <a:pt x="181" y="3698"/>
                  <a:pt x="0" y="3525"/>
                </a:cubicBezTo>
                <a:cubicBezTo>
                  <a:pt x="102" y="3796"/>
                  <a:pt x="476" y="4308"/>
                  <a:pt x="652" y="4601"/>
                </a:cubicBezTo>
                <a:cubicBezTo>
                  <a:pt x="1199" y="5507"/>
                  <a:pt x="1060" y="5664"/>
                  <a:pt x="2422" y="6284"/>
                </a:cubicBezTo>
                <a:cubicBezTo>
                  <a:pt x="2625" y="6377"/>
                  <a:pt x="2773" y="6458"/>
                  <a:pt x="2985" y="6562"/>
                </a:cubicBezTo>
                <a:cubicBezTo>
                  <a:pt x="3181" y="6657"/>
                  <a:pt x="3443" y="6734"/>
                  <a:pt x="3599" y="6841"/>
                </a:cubicBezTo>
                <a:cubicBezTo>
                  <a:pt x="2864" y="7321"/>
                  <a:pt x="1428" y="7363"/>
                  <a:pt x="1532" y="7397"/>
                </a:cubicBezTo>
                <a:cubicBezTo>
                  <a:pt x="2606" y="7756"/>
                  <a:pt x="3297" y="7136"/>
                  <a:pt x="3934" y="7002"/>
                </a:cubicBezTo>
                <a:cubicBezTo>
                  <a:pt x="4117" y="6963"/>
                  <a:pt x="4947" y="7216"/>
                  <a:pt x="5117" y="7312"/>
                </a:cubicBezTo>
                <a:cubicBezTo>
                  <a:pt x="5348" y="7441"/>
                  <a:pt x="5582" y="7961"/>
                  <a:pt x="5555" y="8392"/>
                </a:cubicBezTo>
                <a:cubicBezTo>
                  <a:pt x="5530" y="8783"/>
                  <a:pt x="5326" y="9254"/>
                  <a:pt x="5221" y="9620"/>
                </a:cubicBezTo>
                <a:cubicBezTo>
                  <a:pt x="4959" y="10527"/>
                  <a:pt x="5150" y="11481"/>
                  <a:pt x="5071" y="12465"/>
                </a:cubicBezTo>
                <a:lnTo>
                  <a:pt x="6732" y="12462"/>
                </a:lnTo>
                <a:cubicBezTo>
                  <a:pt x="6743" y="11530"/>
                  <a:pt x="6342" y="10695"/>
                  <a:pt x="6487" y="9780"/>
                </a:cubicBezTo>
                <a:cubicBezTo>
                  <a:pt x="6621" y="8930"/>
                  <a:pt x="6570" y="9189"/>
                  <a:pt x="6643" y="8434"/>
                </a:cubicBezTo>
                <a:cubicBezTo>
                  <a:pt x="6673" y="8127"/>
                  <a:pt x="7105" y="7754"/>
                  <a:pt x="7349" y="7628"/>
                </a:cubicBezTo>
                <a:cubicBezTo>
                  <a:pt x="7704" y="7445"/>
                  <a:pt x="8116" y="7398"/>
                  <a:pt x="8528" y="7302"/>
                </a:cubicBezTo>
                <a:cubicBezTo>
                  <a:pt x="9030" y="7184"/>
                  <a:pt x="9145" y="6941"/>
                  <a:pt x="9723" y="7132"/>
                </a:cubicBezTo>
                <a:cubicBezTo>
                  <a:pt x="10491" y="7384"/>
                  <a:pt x="11256" y="7749"/>
                  <a:pt x="12166" y="7519"/>
                </a:cubicBezTo>
                <a:cubicBezTo>
                  <a:pt x="10714" y="7658"/>
                  <a:pt x="10146" y="7076"/>
                  <a:pt x="9397" y="6927"/>
                </a:cubicBezTo>
                <a:cubicBezTo>
                  <a:pt x="9593" y="6720"/>
                  <a:pt x="9774" y="6514"/>
                  <a:pt x="9944" y="6190"/>
                </a:cubicBezTo>
                <a:cubicBezTo>
                  <a:pt x="10178" y="5741"/>
                  <a:pt x="10031" y="5745"/>
                  <a:pt x="10423" y="5287"/>
                </a:cubicBezTo>
                <a:cubicBezTo>
                  <a:pt x="10831" y="4704"/>
                  <a:pt x="11484" y="4956"/>
                  <a:pt x="12201" y="5045"/>
                </a:cubicBezTo>
                <a:cubicBezTo>
                  <a:pt x="12834" y="5124"/>
                  <a:pt x="13858" y="5075"/>
                  <a:pt x="14515" y="5044"/>
                </a:cubicBezTo>
                <a:cubicBezTo>
                  <a:pt x="13975" y="5068"/>
                  <a:pt x="13132" y="5047"/>
                  <a:pt x="12583" y="5013"/>
                </a:cubicBezTo>
                <a:cubicBezTo>
                  <a:pt x="11934" y="4973"/>
                  <a:pt x="11431" y="4707"/>
                  <a:pt x="10814" y="4851"/>
                </a:cubicBezTo>
                <a:lnTo>
                  <a:pt x="10411" y="5118"/>
                </a:lnTo>
                <a:cubicBezTo>
                  <a:pt x="10345" y="5166"/>
                  <a:pt x="10413" y="5127"/>
                  <a:pt x="10322" y="5179"/>
                </a:cubicBezTo>
                <a:cubicBezTo>
                  <a:pt x="10395" y="4893"/>
                  <a:pt x="10513" y="4671"/>
                  <a:pt x="10674" y="4445"/>
                </a:cubicBezTo>
                <a:cubicBezTo>
                  <a:pt x="10911" y="4112"/>
                  <a:pt x="10936" y="4182"/>
                  <a:pt x="11163" y="4003"/>
                </a:cubicBezTo>
                <a:lnTo>
                  <a:pt x="11247" y="3926"/>
                </a:lnTo>
                <a:cubicBezTo>
                  <a:pt x="11255" y="3920"/>
                  <a:pt x="11266" y="3907"/>
                  <a:pt x="11275" y="3897"/>
                </a:cubicBezTo>
                <a:cubicBezTo>
                  <a:pt x="10908" y="4012"/>
                  <a:pt x="10754" y="4205"/>
                  <a:pt x="10558" y="4395"/>
                </a:cubicBezTo>
                <a:cubicBezTo>
                  <a:pt x="10427" y="4187"/>
                  <a:pt x="10311" y="3981"/>
                  <a:pt x="10259" y="3673"/>
                </a:cubicBezTo>
                <a:cubicBezTo>
                  <a:pt x="10250" y="3661"/>
                  <a:pt x="10244" y="3646"/>
                  <a:pt x="10242" y="3631"/>
                </a:cubicBezTo>
                <a:lnTo>
                  <a:pt x="10240" y="3633"/>
                </a:lnTo>
                <a:cubicBezTo>
                  <a:pt x="10230" y="3234"/>
                  <a:pt x="10266" y="3219"/>
                  <a:pt x="10322" y="2908"/>
                </a:cubicBezTo>
                <a:cubicBezTo>
                  <a:pt x="10087" y="3311"/>
                  <a:pt x="10163" y="4130"/>
                  <a:pt x="10506" y="4431"/>
                </a:cubicBezTo>
                <a:cubicBezTo>
                  <a:pt x="10422" y="4668"/>
                  <a:pt x="10239" y="4937"/>
                  <a:pt x="10119" y="5218"/>
                </a:cubicBezTo>
                <a:cubicBezTo>
                  <a:pt x="9880" y="5780"/>
                  <a:pt x="9731" y="6280"/>
                  <a:pt x="9261" y="6663"/>
                </a:cubicBezTo>
                <a:cubicBezTo>
                  <a:pt x="9066" y="6822"/>
                  <a:pt x="8744" y="6960"/>
                  <a:pt x="8421" y="6967"/>
                </a:cubicBezTo>
                <a:cubicBezTo>
                  <a:pt x="8235" y="6602"/>
                  <a:pt x="8017" y="5788"/>
                  <a:pt x="8105" y="5372"/>
                </a:cubicBezTo>
                <a:cubicBezTo>
                  <a:pt x="8159" y="5115"/>
                  <a:pt x="8228" y="5096"/>
                  <a:pt x="8303" y="4873"/>
                </a:cubicBezTo>
                <a:cubicBezTo>
                  <a:pt x="8267" y="4908"/>
                  <a:pt x="8229" y="4941"/>
                  <a:pt x="8198" y="4980"/>
                </a:cubicBezTo>
                <a:lnTo>
                  <a:pt x="8005" y="5291"/>
                </a:lnTo>
                <a:cubicBezTo>
                  <a:pt x="7857" y="6054"/>
                  <a:pt x="8114" y="6356"/>
                  <a:pt x="8198" y="7022"/>
                </a:cubicBezTo>
                <a:cubicBezTo>
                  <a:pt x="7262" y="7171"/>
                  <a:pt x="7056" y="7246"/>
                  <a:pt x="6517" y="7725"/>
                </a:cubicBezTo>
                <a:cubicBezTo>
                  <a:pt x="6417" y="7600"/>
                  <a:pt x="6315" y="7349"/>
                  <a:pt x="6223" y="7221"/>
                </a:cubicBezTo>
                <a:cubicBezTo>
                  <a:pt x="6019" y="6937"/>
                  <a:pt x="6126" y="6982"/>
                  <a:pt x="6216" y="6632"/>
                </a:cubicBezTo>
                <a:cubicBezTo>
                  <a:pt x="6343" y="6135"/>
                  <a:pt x="6354" y="5714"/>
                  <a:pt x="6222" y="5247"/>
                </a:cubicBezTo>
                <a:cubicBezTo>
                  <a:pt x="6032" y="5069"/>
                  <a:pt x="6110" y="4917"/>
                  <a:pt x="6216" y="4725"/>
                </a:cubicBezTo>
                <a:cubicBezTo>
                  <a:pt x="6492" y="4220"/>
                  <a:pt x="6592" y="3697"/>
                  <a:pt x="6794" y="3323"/>
                </a:cubicBezTo>
                <a:cubicBezTo>
                  <a:pt x="8577" y="0"/>
                  <a:pt x="7658" y="1663"/>
                  <a:pt x="5890" y="4572"/>
                </a:cubicBezTo>
                <a:cubicBezTo>
                  <a:pt x="5442" y="3988"/>
                  <a:pt x="5888" y="2934"/>
                  <a:pt x="5997" y="2360"/>
                </a:cubicBezTo>
                <a:cubicBezTo>
                  <a:pt x="5905" y="2450"/>
                  <a:pt x="5869" y="2565"/>
                  <a:pt x="5817" y="2689"/>
                </a:cubicBezTo>
                <a:cubicBezTo>
                  <a:pt x="5621" y="3151"/>
                  <a:pt x="5590" y="3309"/>
                  <a:pt x="5501" y="3820"/>
                </a:cubicBezTo>
                <a:cubicBezTo>
                  <a:pt x="5196" y="3660"/>
                  <a:pt x="4985" y="3286"/>
                  <a:pt x="4896" y="2794"/>
                </a:cubicBezTo>
                <a:cubicBezTo>
                  <a:pt x="4818" y="2362"/>
                  <a:pt x="4737" y="1690"/>
                  <a:pt x="4920" y="1311"/>
                </a:cubicBezTo>
                <a:lnTo>
                  <a:pt x="5118" y="491"/>
                </a:lnTo>
                <a:cubicBezTo>
                  <a:pt x="5092" y="497"/>
                  <a:pt x="5085" y="502"/>
                  <a:pt x="5083" y="521"/>
                </a:cubicBezTo>
                <a:lnTo>
                  <a:pt x="4933" y="962"/>
                </a:lnTo>
                <a:cubicBezTo>
                  <a:pt x="4878" y="1115"/>
                  <a:pt x="4821" y="1260"/>
                  <a:pt x="4776" y="1425"/>
                </a:cubicBezTo>
                <a:cubicBezTo>
                  <a:pt x="4658" y="1863"/>
                  <a:pt x="4734" y="2191"/>
                  <a:pt x="4681" y="2615"/>
                </a:cubicBezTo>
                <a:cubicBezTo>
                  <a:pt x="4429" y="2530"/>
                  <a:pt x="4275" y="2487"/>
                  <a:pt x="4039" y="2366"/>
                </a:cubicBezTo>
                <a:cubicBezTo>
                  <a:pt x="3712" y="2199"/>
                  <a:pt x="3817" y="2048"/>
                  <a:pt x="3815" y="1655"/>
                </a:cubicBezTo>
                <a:cubicBezTo>
                  <a:pt x="3536" y="2228"/>
                  <a:pt x="4042" y="2471"/>
                  <a:pt x="4073" y="250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8676" name="Oval 21"/>
          <p:cNvSpPr>
            <a:spLocks noChangeArrowheads="1"/>
          </p:cNvSpPr>
          <p:nvPr/>
        </p:nvSpPr>
        <p:spPr bwMode="auto">
          <a:xfrm>
            <a:off x="8875713" y="4475163"/>
            <a:ext cx="393700" cy="393700"/>
          </a:xfrm>
          <a:prstGeom prst="ellipse">
            <a:avLst/>
          </a:prstGeom>
          <a:solidFill>
            <a:srgbClr val="A5A6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8677" name="Oval 22"/>
          <p:cNvSpPr>
            <a:spLocks noChangeArrowheads="1"/>
          </p:cNvSpPr>
          <p:nvPr/>
        </p:nvSpPr>
        <p:spPr bwMode="auto">
          <a:xfrm>
            <a:off x="9512300" y="4316413"/>
            <a:ext cx="393700" cy="395287"/>
          </a:xfrm>
          <a:prstGeom prst="ellipse">
            <a:avLst/>
          </a:prstGeom>
          <a:solidFill>
            <a:srgbClr val="A5A6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8678" name="Oval 23"/>
          <p:cNvSpPr>
            <a:spLocks noChangeArrowheads="1"/>
          </p:cNvSpPr>
          <p:nvPr/>
        </p:nvSpPr>
        <p:spPr bwMode="auto">
          <a:xfrm>
            <a:off x="7289800" y="4095750"/>
            <a:ext cx="393700" cy="395288"/>
          </a:xfrm>
          <a:prstGeom prst="ellipse">
            <a:avLst/>
          </a:prstGeom>
          <a:solidFill>
            <a:srgbClr val="E19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8679" name="Oval 25"/>
          <p:cNvSpPr>
            <a:spLocks noChangeArrowheads="1"/>
          </p:cNvSpPr>
          <p:nvPr/>
        </p:nvSpPr>
        <p:spPr bwMode="auto">
          <a:xfrm>
            <a:off x="8913813" y="3222625"/>
            <a:ext cx="393700" cy="393700"/>
          </a:xfrm>
          <a:prstGeom prst="ellipse">
            <a:avLst/>
          </a:prstGeom>
          <a:solidFill>
            <a:srgbClr val="A5A6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8680" name="Oval 9"/>
          <p:cNvSpPr>
            <a:spLocks noChangeArrowheads="1"/>
          </p:cNvSpPr>
          <p:nvPr/>
        </p:nvSpPr>
        <p:spPr bwMode="auto">
          <a:xfrm>
            <a:off x="6626225" y="3165475"/>
            <a:ext cx="419100" cy="419100"/>
          </a:xfrm>
          <a:prstGeom prst="ellipse">
            <a:avLst/>
          </a:prstGeom>
          <a:solidFill>
            <a:srgbClr val="E19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8681" name="Oval 18"/>
          <p:cNvSpPr>
            <a:spLocks noChangeArrowheads="1"/>
          </p:cNvSpPr>
          <p:nvPr/>
        </p:nvSpPr>
        <p:spPr bwMode="auto">
          <a:xfrm>
            <a:off x="7502525" y="3427413"/>
            <a:ext cx="614363" cy="615950"/>
          </a:xfrm>
          <a:prstGeom prst="ellipse">
            <a:avLst/>
          </a:prstGeom>
          <a:solidFill>
            <a:srgbClr val="A5A6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8682" name="Oval 19"/>
          <p:cNvSpPr>
            <a:spLocks noChangeArrowheads="1"/>
          </p:cNvSpPr>
          <p:nvPr/>
        </p:nvSpPr>
        <p:spPr bwMode="auto">
          <a:xfrm>
            <a:off x="9029700" y="3652838"/>
            <a:ext cx="614363" cy="614362"/>
          </a:xfrm>
          <a:prstGeom prst="ellipse">
            <a:avLst/>
          </a:prstGeom>
          <a:solidFill>
            <a:srgbClr val="E19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8683" name="Oval 12"/>
          <p:cNvSpPr>
            <a:spLocks noChangeArrowheads="1"/>
          </p:cNvSpPr>
          <p:nvPr/>
        </p:nvSpPr>
        <p:spPr bwMode="auto">
          <a:xfrm>
            <a:off x="8343900" y="2770188"/>
            <a:ext cx="534988" cy="534987"/>
          </a:xfrm>
          <a:prstGeom prst="ellipse">
            <a:avLst/>
          </a:prstGeom>
          <a:solidFill>
            <a:srgbClr val="E19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8684" name="Oval 24"/>
          <p:cNvSpPr>
            <a:spLocks noChangeArrowheads="1"/>
          </p:cNvSpPr>
          <p:nvPr/>
        </p:nvSpPr>
        <p:spPr bwMode="auto">
          <a:xfrm>
            <a:off x="6434138" y="4632325"/>
            <a:ext cx="646112" cy="649288"/>
          </a:xfrm>
          <a:prstGeom prst="ellipse">
            <a:avLst/>
          </a:prstGeom>
          <a:solidFill>
            <a:srgbClr val="E19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8916988" y="2266950"/>
            <a:ext cx="839787" cy="841375"/>
          </a:xfrm>
          <a:prstGeom prst="ellipse">
            <a:avLst/>
          </a:prstGeom>
          <a:solidFill>
            <a:srgbClr val="A5A6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8686" name="Oval 15"/>
          <p:cNvSpPr>
            <a:spLocks noChangeArrowheads="1"/>
          </p:cNvSpPr>
          <p:nvPr/>
        </p:nvSpPr>
        <p:spPr bwMode="auto">
          <a:xfrm>
            <a:off x="11176000" y="3760788"/>
            <a:ext cx="839788" cy="839787"/>
          </a:xfrm>
          <a:prstGeom prst="ellipse">
            <a:avLst/>
          </a:prstGeom>
          <a:solidFill>
            <a:srgbClr val="A5A6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8687" name="Oval 8"/>
          <p:cNvSpPr>
            <a:spLocks noChangeArrowheads="1"/>
          </p:cNvSpPr>
          <p:nvPr/>
        </p:nvSpPr>
        <p:spPr bwMode="auto">
          <a:xfrm>
            <a:off x="7110413" y="3095625"/>
            <a:ext cx="419100" cy="419100"/>
          </a:xfrm>
          <a:prstGeom prst="ellipse">
            <a:avLst/>
          </a:prstGeom>
          <a:solidFill>
            <a:srgbClr val="A5A6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8688" name="Oval 17"/>
          <p:cNvSpPr>
            <a:spLocks noChangeArrowheads="1"/>
          </p:cNvSpPr>
          <p:nvPr/>
        </p:nvSpPr>
        <p:spPr bwMode="auto">
          <a:xfrm>
            <a:off x="4655185" y="2649855"/>
            <a:ext cx="1855470" cy="1841500"/>
          </a:xfrm>
          <a:prstGeom prst="ellipse">
            <a:avLst/>
          </a:prstGeom>
          <a:solidFill>
            <a:srgbClr val="E19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8689" name="Oval 17"/>
          <p:cNvSpPr>
            <a:spLocks noChangeArrowheads="1"/>
          </p:cNvSpPr>
          <p:nvPr/>
        </p:nvSpPr>
        <p:spPr bwMode="auto">
          <a:xfrm>
            <a:off x="6560820" y="932180"/>
            <a:ext cx="1986280" cy="1814830"/>
          </a:xfrm>
          <a:prstGeom prst="ellipse">
            <a:avLst/>
          </a:prstGeom>
          <a:solidFill>
            <a:srgbClr val="E19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8690" name="Oval 16"/>
          <p:cNvSpPr>
            <a:spLocks noChangeArrowheads="1"/>
          </p:cNvSpPr>
          <p:nvPr/>
        </p:nvSpPr>
        <p:spPr bwMode="auto">
          <a:xfrm>
            <a:off x="10131425" y="4625975"/>
            <a:ext cx="1847850" cy="1846263"/>
          </a:xfrm>
          <a:prstGeom prst="ellipse">
            <a:avLst/>
          </a:prstGeom>
          <a:solidFill>
            <a:srgbClr val="E19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8691" name="Oval 14"/>
          <p:cNvSpPr>
            <a:spLocks noChangeArrowheads="1"/>
          </p:cNvSpPr>
          <p:nvPr/>
        </p:nvSpPr>
        <p:spPr bwMode="auto">
          <a:xfrm>
            <a:off x="9901238" y="2352675"/>
            <a:ext cx="1550987" cy="1550988"/>
          </a:xfrm>
          <a:prstGeom prst="ellipse">
            <a:avLst/>
          </a:prstGeom>
          <a:solidFill>
            <a:srgbClr val="E19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8692" name="文本框 55"/>
          <p:cNvSpPr txBox="1">
            <a:spLocks noChangeArrowheads="1"/>
          </p:cNvSpPr>
          <p:nvPr/>
        </p:nvSpPr>
        <p:spPr bwMode="auto">
          <a:xfrm>
            <a:off x="5155565" y="3382010"/>
            <a:ext cx="11988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endParaRPr lang="zh-CN" altLang="en-US" sz="2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693" name="文本框 56"/>
          <p:cNvSpPr txBox="1">
            <a:spLocks noChangeArrowheads="1"/>
          </p:cNvSpPr>
          <p:nvPr/>
        </p:nvSpPr>
        <p:spPr bwMode="auto">
          <a:xfrm>
            <a:off x="7110730" y="1644333"/>
            <a:ext cx="8940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晋升</a:t>
            </a:r>
            <a:endParaRPr lang="zh-CN" altLang="en-US" sz="2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694" name="文本框 57"/>
          <p:cNvSpPr txBox="1">
            <a:spLocks noChangeArrowheads="1"/>
          </p:cNvSpPr>
          <p:nvPr/>
        </p:nvSpPr>
        <p:spPr bwMode="auto">
          <a:xfrm>
            <a:off x="10288270" y="2867660"/>
            <a:ext cx="125603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培训</a:t>
            </a:r>
            <a:endParaRPr lang="zh-CN" altLang="en-US" sz="2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695" name="文本框 58"/>
          <p:cNvSpPr txBox="1">
            <a:spLocks noChangeArrowheads="1"/>
          </p:cNvSpPr>
          <p:nvPr/>
        </p:nvSpPr>
        <p:spPr bwMode="auto">
          <a:xfrm>
            <a:off x="10287953" y="5288280"/>
            <a:ext cx="16052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职业发展</a:t>
            </a:r>
            <a:endParaRPr lang="zh-CN" altLang="en-US" sz="2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8700" name="组合 63"/>
          <p:cNvGrpSpPr/>
          <p:nvPr/>
        </p:nvGrpSpPr>
        <p:grpSpPr bwMode="auto">
          <a:xfrm>
            <a:off x="6561138" y="4748213"/>
            <a:ext cx="414337" cy="414337"/>
            <a:chOff x="749300" y="1427163"/>
            <a:chExt cx="414338" cy="414337"/>
          </a:xfrm>
        </p:grpSpPr>
        <p:sp>
          <p:nvSpPr>
            <p:cNvPr id="65" name="Freeform 48"/>
            <p:cNvSpPr/>
            <p:nvPr/>
          </p:nvSpPr>
          <p:spPr bwMode="auto">
            <a:xfrm>
              <a:off x="749300" y="1427163"/>
              <a:ext cx="269876" cy="271462"/>
            </a:xfrm>
            <a:custGeom>
              <a:avLst/>
              <a:gdLst>
                <a:gd name="T0" fmla="*/ 104 w 120"/>
                <a:gd name="T1" fmla="*/ 67 h 120"/>
                <a:gd name="T2" fmla="*/ 120 w 120"/>
                <a:gd name="T3" fmla="*/ 76 h 120"/>
                <a:gd name="T4" fmla="*/ 114 w 120"/>
                <a:gd name="T5" fmla="*/ 91 h 120"/>
                <a:gd name="T6" fmla="*/ 96 w 120"/>
                <a:gd name="T7" fmla="*/ 86 h 120"/>
                <a:gd name="T8" fmla="*/ 86 w 120"/>
                <a:gd name="T9" fmla="*/ 96 h 120"/>
                <a:gd name="T10" fmla="*/ 91 w 120"/>
                <a:gd name="T11" fmla="*/ 114 h 120"/>
                <a:gd name="T12" fmla="*/ 76 w 120"/>
                <a:gd name="T13" fmla="*/ 120 h 120"/>
                <a:gd name="T14" fmla="*/ 66 w 120"/>
                <a:gd name="T15" fmla="*/ 104 h 120"/>
                <a:gd name="T16" fmla="*/ 60 w 120"/>
                <a:gd name="T17" fmla="*/ 104 h 120"/>
                <a:gd name="T18" fmla="*/ 53 w 120"/>
                <a:gd name="T19" fmla="*/ 104 h 120"/>
                <a:gd name="T20" fmla="*/ 53 w 120"/>
                <a:gd name="T21" fmla="*/ 104 h 120"/>
                <a:gd name="T22" fmla="*/ 44 w 120"/>
                <a:gd name="T23" fmla="*/ 120 h 120"/>
                <a:gd name="T24" fmla="*/ 29 w 120"/>
                <a:gd name="T25" fmla="*/ 114 h 120"/>
                <a:gd name="T26" fmla="*/ 34 w 120"/>
                <a:gd name="T27" fmla="*/ 95 h 120"/>
                <a:gd name="T28" fmla="*/ 24 w 120"/>
                <a:gd name="T29" fmla="*/ 86 h 120"/>
                <a:gd name="T30" fmla="*/ 6 w 120"/>
                <a:gd name="T31" fmla="*/ 91 h 120"/>
                <a:gd name="T32" fmla="*/ 0 w 120"/>
                <a:gd name="T33" fmla="*/ 76 h 120"/>
                <a:gd name="T34" fmla="*/ 16 w 120"/>
                <a:gd name="T35" fmla="*/ 66 h 120"/>
                <a:gd name="T36" fmla="*/ 16 w 120"/>
                <a:gd name="T37" fmla="*/ 60 h 120"/>
                <a:gd name="T38" fmla="*/ 16 w 120"/>
                <a:gd name="T39" fmla="*/ 53 h 120"/>
                <a:gd name="T40" fmla="*/ 16 w 120"/>
                <a:gd name="T41" fmla="*/ 53 h 120"/>
                <a:gd name="T42" fmla="*/ 0 w 120"/>
                <a:gd name="T43" fmla="*/ 43 h 120"/>
                <a:gd name="T44" fmla="*/ 6 w 120"/>
                <a:gd name="T45" fmla="*/ 29 h 120"/>
                <a:gd name="T46" fmla="*/ 24 w 120"/>
                <a:gd name="T47" fmla="*/ 34 h 120"/>
                <a:gd name="T48" fmla="*/ 34 w 120"/>
                <a:gd name="T49" fmla="*/ 24 h 120"/>
                <a:gd name="T50" fmla="*/ 29 w 120"/>
                <a:gd name="T51" fmla="*/ 6 h 120"/>
                <a:gd name="T52" fmla="*/ 44 w 120"/>
                <a:gd name="T53" fmla="*/ 0 h 120"/>
                <a:gd name="T54" fmla="*/ 54 w 120"/>
                <a:gd name="T55" fmla="*/ 16 h 120"/>
                <a:gd name="T56" fmla="*/ 60 w 120"/>
                <a:gd name="T57" fmla="*/ 16 h 120"/>
                <a:gd name="T58" fmla="*/ 67 w 120"/>
                <a:gd name="T59" fmla="*/ 16 h 120"/>
                <a:gd name="T60" fmla="*/ 77 w 120"/>
                <a:gd name="T61" fmla="*/ 0 h 120"/>
                <a:gd name="T62" fmla="*/ 91 w 120"/>
                <a:gd name="T63" fmla="*/ 6 h 120"/>
                <a:gd name="T64" fmla="*/ 87 w 120"/>
                <a:gd name="T65" fmla="*/ 24 h 120"/>
                <a:gd name="T66" fmla="*/ 96 w 120"/>
                <a:gd name="T67" fmla="*/ 34 h 120"/>
                <a:gd name="T68" fmla="*/ 114 w 120"/>
                <a:gd name="T69" fmla="*/ 29 h 120"/>
                <a:gd name="T70" fmla="*/ 120 w 120"/>
                <a:gd name="T71" fmla="*/ 44 h 120"/>
                <a:gd name="T72" fmla="*/ 104 w 120"/>
                <a:gd name="T73" fmla="*/ 54 h 120"/>
                <a:gd name="T74" fmla="*/ 104 w 120"/>
                <a:gd name="T75" fmla="*/ 60 h 120"/>
                <a:gd name="T76" fmla="*/ 104 w 120"/>
                <a:gd name="T77" fmla="*/ 6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0" h="120">
                  <a:moveTo>
                    <a:pt x="104" y="67"/>
                  </a:moveTo>
                  <a:cubicBezTo>
                    <a:pt x="120" y="76"/>
                    <a:pt x="120" y="76"/>
                    <a:pt x="120" y="76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3" y="90"/>
                    <a:pt x="90" y="93"/>
                    <a:pt x="86" y="96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4" y="104"/>
                    <a:pt x="62" y="104"/>
                    <a:pt x="60" y="104"/>
                  </a:cubicBezTo>
                  <a:cubicBezTo>
                    <a:pt x="58" y="104"/>
                    <a:pt x="56" y="104"/>
                    <a:pt x="53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0" y="93"/>
                    <a:pt x="27" y="89"/>
                    <a:pt x="24" y="86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4"/>
                    <a:pt x="16" y="62"/>
                    <a:pt x="16" y="60"/>
                  </a:cubicBezTo>
                  <a:cubicBezTo>
                    <a:pt x="16" y="57"/>
                    <a:pt x="16" y="55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7" y="30"/>
                    <a:pt x="30" y="27"/>
                    <a:pt x="34" y="24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6" y="16"/>
                    <a:pt x="58" y="16"/>
                    <a:pt x="60" y="16"/>
                  </a:cubicBezTo>
                  <a:cubicBezTo>
                    <a:pt x="62" y="16"/>
                    <a:pt x="65" y="16"/>
                    <a:pt x="67" y="16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0" y="27"/>
                    <a:pt x="93" y="30"/>
                    <a:pt x="96" y="34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6"/>
                    <a:pt x="104" y="58"/>
                    <a:pt x="104" y="60"/>
                  </a:cubicBezTo>
                  <a:cubicBezTo>
                    <a:pt x="104" y="62"/>
                    <a:pt x="104" y="64"/>
                    <a:pt x="104" y="67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6" name="Freeform 49"/>
            <p:cNvSpPr/>
            <p:nvPr/>
          </p:nvSpPr>
          <p:spPr bwMode="auto">
            <a:xfrm>
              <a:off x="835025" y="1512888"/>
              <a:ext cx="98425" cy="100012"/>
            </a:xfrm>
            <a:custGeom>
              <a:avLst/>
              <a:gdLst>
                <a:gd name="T0" fmla="*/ 8 w 44"/>
                <a:gd name="T1" fmla="*/ 36 h 44"/>
                <a:gd name="T2" fmla="*/ 36 w 44"/>
                <a:gd name="T3" fmla="*/ 36 h 44"/>
                <a:gd name="T4" fmla="*/ 36 w 44"/>
                <a:gd name="T5" fmla="*/ 8 h 44"/>
                <a:gd name="T6" fmla="*/ 8 w 44"/>
                <a:gd name="T7" fmla="*/ 8 h 44"/>
                <a:gd name="T8" fmla="*/ 8 w 44"/>
                <a:gd name="T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8" y="36"/>
                  </a:moveTo>
                  <a:cubicBezTo>
                    <a:pt x="16" y="44"/>
                    <a:pt x="28" y="44"/>
                    <a:pt x="36" y="36"/>
                  </a:cubicBezTo>
                  <a:cubicBezTo>
                    <a:pt x="44" y="28"/>
                    <a:pt x="44" y="16"/>
                    <a:pt x="36" y="8"/>
                  </a:cubicBezTo>
                  <a:cubicBezTo>
                    <a:pt x="28" y="0"/>
                    <a:pt x="16" y="0"/>
                    <a:pt x="8" y="8"/>
                  </a:cubicBezTo>
                  <a:cubicBezTo>
                    <a:pt x="0" y="16"/>
                    <a:pt x="0" y="28"/>
                    <a:pt x="8" y="36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7" name="Freeform 50"/>
            <p:cNvSpPr/>
            <p:nvPr/>
          </p:nvSpPr>
          <p:spPr bwMode="auto">
            <a:xfrm>
              <a:off x="965201" y="1644650"/>
              <a:ext cx="198437" cy="196850"/>
            </a:xfrm>
            <a:custGeom>
              <a:avLst/>
              <a:gdLst>
                <a:gd name="T0" fmla="*/ 75 w 88"/>
                <a:gd name="T1" fmla="*/ 36 h 88"/>
                <a:gd name="T2" fmla="*/ 88 w 88"/>
                <a:gd name="T3" fmla="*/ 38 h 88"/>
                <a:gd name="T4" fmla="*/ 88 w 88"/>
                <a:gd name="T5" fmla="*/ 49 h 88"/>
                <a:gd name="T6" fmla="*/ 75 w 88"/>
                <a:gd name="T7" fmla="*/ 51 h 88"/>
                <a:gd name="T8" fmla="*/ 71 w 88"/>
                <a:gd name="T9" fmla="*/ 60 h 88"/>
                <a:gd name="T10" fmla="*/ 79 w 88"/>
                <a:gd name="T11" fmla="*/ 71 h 88"/>
                <a:gd name="T12" fmla="*/ 71 w 88"/>
                <a:gd name="T13" fmla="*/ 79 h 88"/>
                <a:gd name="T14" fmla="*/ 61 w 88"/>
                <a:gd name="T15" fmla="*/ 71 h 88"/>
                <a:gd name="T16" fmla="*/ 57 w 88"/>
                <a:gd name="T17" fmla="*/ 73 h 88"/>
                <a:gd name="T18" fmla="*/ 52 w 88"/>
                <a:gd name="T19" fmla="*/ 75 h 88"/>
                <a:gd name="T20" fmla="*/ 52 w 88"/>
                <a:gd name="T21" fmla="*/ 75 h 88"/>
                <a:gd name="T22" fmla="*/ 50 w 88"/>
                <a:gd name="T23" fmla="*/ 88 h 88"/>
                <a:gd name="T24" fmla="*/ 39 w 88"/>
                <a:gd name="T25" fmla="*/ 88 h 88"/>
                <a:gd name="T26" fmla="*/ 37 w 88"/>
                <a:gd name="T27" fmla="*/ 75 h 88"/>
                <a:gd name="T28" fmla="*/ 28 w 88"/>
                <a:gd name="T29" fmla="*/ 71 h 88"/>
                <a:gd name="T30" fmla="*/ 17 w 88"/>
                <a:gd name="T31" fmla="*/ 79 h 88"/>
                <a:gd name="T32" fmla="*/ 9 w 88"/>
                <a:gd name="T33" fmla="*/ 71 h 88"/>
                <a:gd name="T34" fmla="*/ 17 w 88"/>
                <a:gd name="T35" fmla="*/ 60 h 88"/>
                <a:gd name="T36" fmla="*/ 15 w 88"/>
                <a:gd name="T37" fmla="*/ 56 h 88"/>
                <a:gd name="T38" fmla="*/ 13 w 88"/>
                <a:gd name="T39" fmla="*/ 51 h 88"/>
                <a:gd name="T40" fmla="*/ 13 w 88"/>
                <a:gd name="T41" fmla="*/ 51 h 88"/>
                <a:gd name="T42" fmla="*/ 0 w 88"/>
                <a:gd name="T43" fmla="*/ 50 h 88"/>
                <a:gd name="T44" fmla="*/ 0 w 88"/>
                <a:gd name="T45" fmla="*/ 38 h 88"/>
                <a:gd name="T46" fmla="*/ 13 w 88"/>
                <a:gd name="T47" fmla="*/ 37 h 88"/>
                <a:gd name="T48" fmla="*/ 17 w 88"/>
                <a:gd name="T49" fmla="*/ 28 h 88"/>
                <a:gd name="T50" fmla="*/ 9 w 88"/>
                <a:gd name="T51" fmla="*/ 17 h 88"/>
                <a:gd name="T52" fmla="*/ 17 w 88"/>
                <a:gd name="T53" fmla="*/ 9 h 88"/>
                <a:gd name="T54" fmla="*/ 28 w 88"/>
                <a:gd name="T55" fmla="*/ 17 h 88"/>
                <a:gd name="T56" fmla="*/ 32 w 88"/>
                <a:gd name="T57" fmla="*/ 15 h 88"/>
                <a:gd name="T58" fmla="*/ 36 w 88"/>
                <a:gd name="T59" fmla="*/ 13 h 88"/>
                <a:gd name="T60" fmla="*/ 38 w 88"/>
                <a:gd name="T61" fmla="*/ 0 h 88"/>
                <a:gd name="T62" fmla="*/ 50 w 88"/>
                <a:gd name="T63" fmla="*/ 0 h 88"/>
                <a:gd name="T64" fmla="*/ 51 w 88"/>
                <a:gd name="T65" fmla="*/ 13 h 88"/>
                <a:gd name="T66" fmla="*/ 60 w 88"/>
                <a:gd name="T67" fmla="*/ 17 h 88"/>
                <a:gd name="T68" fmla="*/ 71 w 88"/>
                <a:gd name="T69" fmla="*/ 9 h 88"/>
                <a:gd name="T70" fmla="*/ 79 w 88"/>
                <a:gd name="T71" fmla="*/ 17 h 88"/>
                <a:gd name="T72" fmla="*/ 71 w 88"/>
                <a:gd name="T73" fmla="*/ 27 h 88"/>
                <a:gd name="T74" fmla="*/ 73 w 88"/>
                <a:gd name="T75" fmla="*/ 31 h 88"/>
                <a:gd name="T76" fmla="*/ 75 w 88"/>
                <a:gd name="T77" fmla="*/ 3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88">
                  <a:moveTo>
                    <a:pt x="75" y="36"/>
                  </a:moveTo>
                  <a:cubicBezTo>
                    <a:pt x="88" y="38"/>
                    <a:pt x="88" y="38"/>
                    <a:pt x="88" y="38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4" y="54"/>
                    <a:pt x="73" y="57"/>
                    <a:pt x="71" y="60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9" y="72"/>
                    <a:pt x="58" y="72"/>
                    <a:pt x="57" y="73"/>
                  </a:cubicBezTo>
                  <a:cubicBezTo>
                    <a:pt x="55" y="74"/>
                    <a:pt x="54" y="74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4" y="74"/>
                    <a:pt x="31" y="73"/>
                    <a:pt x="28" y="71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6" y="59"/>
                    <a:pt x="16" y="58"/>
                    <a:pt x="15" y="56"/>
                  </a:cubicBezTo>
                  <a:cubicBezTo>
                    <a:pt x="14" y="55"/>
                    <a:pt x="14" y="53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3"/>
                    <a:pt x="15" y="30"/>
                    <a:pt x="17" y="2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6"/>
                    <a:pt x="30" y="15"/>
                    <a:pt x="32" y="15"/>
                  </a:cubicBezTo>
                  <a:cubicBezTo>
                    <a:pt x="33" y="14"/>
                    <a:pt x="35" y="14"/>
                    <a:pt x="36" y="1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5" y="14"/>
                    <a:pt x="58" y="15"/>
                    <a:pt x="60" y="17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2" y="29"/>
                    <a:pt x="73" y="30"/>
                    <a:pt x="73" y="31"/>
                  </a:cubicBezTo>
                  <a:cubicBezTo>
                    <a:pt x="74" y="33"/>
                    <a:pt x="74" y="35"/>
                    <a:pt x="75" y="36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8" name="Freeform 51"/>
            <p:cNvSpPr/>
            <p:nvPr/>
          </p:nvSpPr>
          <p:spPr bwMode="auto">
            <a:xfrm>
              <a:off x="1035051" y="1711325"/>
              <a:ext cx="60325" cy="60325"/>
            </a:xfrm>
            <a:custGeom>
              <a:avLst/>
              <a:gdLst>
                <a:gd name="T0" fmla="*/ 9 w 27"/>
                <a:gd name="T1" fmla="*/ 25 h 27"/>
                <a:gd name="T2" fmla="*/ 24 w 27"/>
                <a:gd name="T3" fmla="*/ 18 h 27"/>
                <a:gd name="T4" fmla="*/ 18 w 27"/>
                <a:gd name="T5" fmla="*/ 3 h 27"/>
                <a:gd name="T6" fmla="*/ 2 w 27"/>
                <a:gd name="T7" fmla="*/ 9 h 27"/>
                <a:gd name="T8" fmla="*/ 9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5"/>
                  </a:moveTo>
                  <a:cubicBezTo>
                    <a:pt x="15" y="27"/>
                    <a:pt x="22" y="24"/>
                    <a:pt x="24" y="18"/>
                  </a:cubicBezTo>
                  <a:cubicBezTo>
                    <a:pt x="27" y="12"/>
                    <a:pt x="24" y="5"/>
                    <a:pt x="18" y="3"/>
                  </a:cubicBezTo>
                  <a:cubicBezTo>
                    <a:pt x="11" y="0"/>
                    <a:pt x="4" y="3"/>
                    <a:pt x="2" y="9"/>
                  </a:cubicBezTo>
                  <a:cubicBezTo>
                    <a:pt x="0" y="16"/>
                    <a:pt x="3" y="23"/>
                    <a:pt x="9" y="25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8701" name="组合 68"/>
          <p:cNvGrpSpPr/>
          <p:nvPr/>
        </p:nvGrpSpPr>
        <p:grpSpPr bwMode="auto">
          <a:xfrm>
            <a:off x="749300" y="1427163"/>
            <a:ext cx="414338" cy="414337"/>
            <a:chOff x="749300" y="1427163"/>
            <a:chExt cx="414338" cy="414337"/>
          </a:xfrm>
        </p:grpSpPr>
        <p:sp>
          <p:nvSpPr>
            <p:cNvPr id="70" name="Freeform 48"/>
            <p:cNvSpPr/>
            <p:nvPr/>
          </p:nvSpPr>
          <p:spPr bwMode="auto">
            <a:xfrm>
              <a:off x="749300" y="1427163"/>
              <a:ext cx="269875" cy="271462"/>
            </a:xfrm>
            <a:custGeom>
              <a:avLst/>
              <a:gdLst>
                <a:gd name="T0" fmla="*/ 104 w 120"/>
                <a:gd name="T1" fmla="*/ 67 h 120"/>
                <a:gd name="T2" fmla="*/ 120 w 120"/>
                <a:gd name="T3" fmla="*/ 76 h 120"/>
                <a:gd name="T4" fmla="*/ 114 w 120"/>
                <a:gd name="T5" fmla="*/ 91 h 120"/>
                <a:gd name="T6" fmla="*/ 96 w 120"/>
                <a:gd name="T7" fmla="*/ 86 h 120"/>
                <a:gd name="T8" fmla="*/ 86 w 120"/>
                <a:gd name="T9" fmla="*/ 96 h 120"/>
                <a:gd name="T10" fmla="*/ 91 w 120"/>
                <a:gd name="T11" fmla="*/ 114 h 120"/>
                <a:gd name="T12" fmla="*/ 76 w 120"/>
                <a:gd name="T13" fmla="*/ 120 h 120"/>
                <a:gd name="T14" fmla="*/ 66 w 120"/>
                <a:gd name="T15" fmla="*/ 104 h 120"/>
                <a:gd name="T16" fmla="*/ 60 w 120"/>
                <a:gd name="T17" fmla="*/ 104 h 120"/>
                <a:gd name="T18" fmla="*/ 53 w 120"/>
                <a:gd name="T19" fmla="*/ 104 h 120"/>
                <a:gd name="T20" fmla="*/ 53 w 120"/>
                <a:gd name="T21" fmla="*/ 104 h 120"/>
                <a:gd name="T22" fmla="*/ 44 w 120"/>
                <a:gd name="T23" fmla="*/ 120 h 120"/>
                <a:gd name="T24" fmla="*/ 29 w 120"/>
                <a:gd name="T25" fmla="*/ 114 h 120"/>
                <a:gd name="T26" fmla="*/ 34 w 120"/>
                <a:gd name="T27" fmla="*/ 95 h 120"/>
                <a:gd name="T28" fmla="*/ 24 w 120"/>
                <a:gd name="T29" fmla="*/ 86 h 120"/>
                <a:gd name="T30" fmla="*/ 6 w 120"/>
                <a:gd name="T31" fmla="*/ 91 h 120"/>
                <a:gd name="T32" fmla="*/ 0 w 120"/>
                <a:gd name="T33" fmla="*/ 76 h 120"/>
                <a:gd name="T34" fmla="*/ 16 w 120"/>
                <a:gd name="T35" fmla="*/ 66 h 120"/>
                <a:gd name="T36" fmla="*/ 16 w 120"/>
                <a:gd name="T37" fmla="*/ 60 h 120"/>
                <a:gd name="T38" fmla="*/ 16 w 120"/>
                <a:gd name="T39" fmla="*/ 53 h 120"/>
                <a:gd name="T40" fmla="*/ 16 w 120"/>
                <a:gd name="T41" fmla="*/ 53 h 120"/>
                <a:gd name="T42" fmla="*/ 0 w 120"/>
                <a:gd name="T43" fmla="*/ 43 h 120"/>
                <a:gd name="T44" fmla="*/ 6 w 120"/>
                <a:gd name="T45" fmla="*/ 29 h 120"/>
                <a:gd name="T46" fmla="*/ 24 w 120"/>
                <a:gd name="T47" fmla="*/ 34 h 120"/>
                <a:gd name="T48" fmla="*/ 34 w 120"/>
                <a:gd name="T49" fmla="*/ 24 h 120"/>
                <a:gd name="T50" fmla="*/ 29 w 120"/>
                <a:gd name="T51" fmla="*/ 6 h 120"/>
                <a:gd name="T52" fmla="*/ 44 w 120"/>
                <a:gd name="T53" fmla="*/ 0 h 120"/>
                <a:gd name="T54" fmla="*/ 54 w 120"/>
                <a:gd name="T55" fmla="*/ 16 h 120"/>
                <a:gd name="T56" fmla="*/ 60 w 120"/>
                <a:gd name="T57" fmla="*/ 16 h 120"/>
                <a:gd name="T58" fmla="*/ 67 w 120"/>
                <a:gd name="T59" fmla="*/ 16 h 120"/>
                <a:gd name="T60" fmla="*/ 77 w 120"/>
                <a:gd name="T61" fmla="*/ 0 h 120"/>
                <a:gd name="T62" fmla="*/ 91 w 120"/>
                <a:gd name="T63" fmla="*/ 6 h 120"/>
                <a:gd name="T64" fmla="*/ 87 w 120"/>
                <a:gd name="T65" fmla="*/ 24 h 120"/>
                <a:gd name="T66" fmla="*/ 96 w 120"/>
                <a:gd name="T67" fmla="*/ 34 h 120"/>
                <a:gd name="T68" fmla="*/ 114 w 120"/>
                <a:gd name="T69" fmla="*/ 29 h 120"/>
                <a:gd name="T70" fmla="*/ 120 w 120"/>
                <a:gd name="T71" fmla="*/ 44 h 120"/>
                <a:gd name="T72" fmla="*/ 104 w 120"/>
                <a:gd name="T73" fmla="*/ 54 h 120"/>
                <a:gd name="T74" fmla="*/ 104 w 120"/>
                <a:gd name="T75" fmla="*/ 60 h 120"/>
                <a:gd name="T76" fmla="*/ 104 w 120"/>
                <a:gd name="T77" fmla="*/ 6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0" h="120">
                  <a:moveTo>
                    <a:pt x="104" y="67"/>
                  </a:moveTo>
                  <a:cubicBezTo>
                    <a:pt x="120" y="76"/>
                    <a:pt x="120" y="76"/>
                    <a:pt x="120" y="76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3" y="90"/>
                    <a:pt x="90" y="93"/>
                    <a:pt x="86" y="96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4" y="104"/>
                    <a:pt x="62" y="104"/>
                    <a:pt x="60" y="104"/>
                  </a:cubicBezTo>
                  <a:cubicBezTo>
                    <a:pt x="58" y="104"/>
                    <a:pt x="56" y="104"/>
                    <a:pt x="53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0" y="93"/>
                    <a:pt x="27" y="89"/>
                    <a:pt x="24" y="86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4"/>
                    <a:pt x="16" y="62"/>
                    <a:pt x="16" y="60"/>
                  </a:cubicBezTo>
                  <a:cubicBezTo>
                    <a:pt x="16" y="57"/>
                    <a:pt x="16" y="55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7" y="30"/>
                    <a:pt x="30" y="27"/>
                    <a:pt x="34" y="24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6" y="16"/>
                    <a:pt x="58" y="16"/>
                    <a:pt x="60" y="16"/>
                  </a:cubicBezTo>
                  <a:cubicBezTo>
                    <a:pt x="62" y="16"/>
                    <a:pt x="65" y="16"/>
                    <a:pt x="67" y="16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0" y="27"/>
                    <a:pt x="93" y="30"/>
                    <a:pt x="96" y="34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6"/>
                    <a:pt x="104" y="58"/>
                    <a:pt x="104" y="60"/>
                  </a:cubicBezTo>
                  <a:cubicBezTo>
                    <a:pt x="104" y="62"/>
                    <a:pt x="104" y="64"/>
                    <a:pt x="104" y="67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1" name="Freeform 49"/>
            <p:cNvSpPr/>
            <p:nvPr/>
          </p:nvSpPr>
          <p:spPr bwMode="auto">
            <a:xfrm>
              <a:off x="835025" y="1512888"/>
              <a:ext cx="98425" cy="100012"/>
            </a:xfrm>
            <a:custGeom>
              <a:avLst/>
              <a:gdLst>
                <a:gd name="T0" fmla="*/ 8 w 44"/>
                <a:gd name="T1" fmla="*/ 36 h 44"/>
                <a:gd name="T2" fmla="*/ 36 w 44"/>
                <a:gd name="T3" fmla="*/ 36 h 44"/>
                <a:gd name="T4" fmla="*/ 36 w 44"/>
                <a:gd name="T5" fmla="*/ 8 h 44"/>
                <a:gd name="T6" fmla="*/ 8 w 44"/>
                <a:gd name="T7" fmla="*/ 8 h 44"/>
                <a:gd name="T8" fmla="*/ 8 w 44"/>
                <a:gd name="T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8" y="36"/>
                  </a:moveTo>
                  <a:cubicBezTo>
                    <a:pt x="16" y="44"/>
                    <a:pt x="28" y="44"/>
                    <a:pt x="36" y="36"/>
                  </a:cubicBezTo>
                  <a:cubicBezTo>
                    <a:pt x="44" y="28"/>
                    <a:pt x="44" y="16"/>
                    <a:pt x="36" y="8"/>
                  </a:cubicBezTo>
                  <a:cubicBezTo>
                    <a:pt x="28" y="0"/>
                    <a:pt x="16" y="0"/>
                    <a:pt x="8" y="8"/>
                  </a:cubicBezTo>
                  <a:cubicBezTo>
                    <a:pt x="0" y="16"/>
                    <a:pt x="0" y="28"/>
                    <a:pt x="8" y="36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2" name="Freeform 50"/>
            <p:cNvSpPr/>
            <p:nvPr/>
          </p:nvSpPr>
          <p:spPr bwMode="auto">
            <a:xfrm>
              <a:off x="965200" y="1644650"/>
              <a:ext cx="198438" cy="196850"/>
            </a:xfrm>
            <a:custGeom>
              <a:avLst/>
              <a:gdLst>
                <a:gd name="T0" fmla="*/ 75 w 88"/>
                <a:gd name="T1" fmla="*/ 36 h 88"/>
                <a:gd name="T2" fmla="*/ 88 w 88"/>
                <a:gd name="T3" fmla="*/ 38 h 88"/>
                <a:gd name="T4" fmla="*/ 88 w 88"/>
                <a:gd name="T5" fmla="*/ 49 h 88"/>
                <a:gd name="T6" fmla="*/ 75 w 88"/>
                <a:gd name="T7" fmla="*/ 51 h 88"/>
                <a:gd name="T8" fmla="*/ 71 w 88"/>
                <a:gd name="T9" fmla="*/ 60 h 88"/>
                <a:gd name="T10" fmla="*/ 79 w 88"/>
                <a:gd name="T11" fmla="*/ 71 h 88"/>
                <a:gd name="T12" fmla="*/ 71 w 88"/>
                <a:gd name="T13" fmla="*/ 79 h 88"/>
                <a:gd name="T14" fmla="*/ 61 w 88"/>
                <a:gd name="T15" fmla="*/ 71 h 88"/>
                <a:gd name="T16" fmla="*/ 57 w 88"/>
                <a:gd name="T17" fmla="*/ 73 h 88"/>
                <a:gd name="T18" fmla="*/ 52 w 88"/>
                <a:gd name="T19" fmla="*/ 75 h 88"/>
                <a:gd name="T20" fmla="*/ 52 w 88"/>
                <a:gd name="T21" fmla="*/ 75 h 88"/>
                <a:gd name="T22" fmla="*/ 50 w 88"/>
                <a:gd name="T23" fmla="*/ 88 h 88"/>
                <a:gd name="T24" fmla="*/ 39 w 88"/>
                <a:gd name="T25" fmla="*/ 88 h 88"/>
                <a:gd name="T26" fmla="*/ 37 w 88"/>
                <a:gd name="T27" fmla="*/ 75 h 88"/>
                <a:gd name="T28" fmla="*/ 28 w 88"/>
                <a:gd name="T29" fmla="*/ 71 h 88"/>
                <a:gd name="T30" fmla="*/ 17 w 88"/>
                <a:gd name="T31" fmla="*/ 79 h 88"/>
                <a:gd name="T32" fmla="*/ 9 w 88"/>
                <a:gd name="T33" fmla="*/ 71 h 88"/>
                <a:gd name="T34" fmla="*/ 17 w 88"/>
                <a:gd name="T35" fmla="*/ 60 h 88"/>
                <a:gd name="T36" fmla="*/ 15 w 88"/>
                <a:gd name="T37" fmla="*/ 56 h 88"/>
                <a:gd name="T38" fmla="*/ 13 w 88"/>
                <a:gd name="T39" fmla="*/ 51 h 88"/>
                <a:gd name="T40" fmla="*/ 13 w 88"/>
                <a:gd name="T41" fmla="*/ 51 h 88"/>
                <a:gd name="T42" fmla="*/ 0 w 88"/>
                <a:gd name="T43" fmla="*/ 50 h 88"/>
                <a:gd name="T44" fmla="*/ 0 w 88"/>
                <a:gd name="T45" fmla="*/ 38 h 88"/>
                <a:gd name="T46" fmla="*/ 13 w 88"/>
                <a:gd name="T47" fmla="*/ 37 h 88"/>
                <a:gd name="T48" fmla="*/ 17 w 88"/>
                <a:gd name="T49" fmla="*/ 28 h 88"/>
                <a:gd name="T50" fmla="*/ 9 w 88"/>
                <a:gd name="T51" fmla="*/ 17 h 88"/>
                <a:gd name="T52" fmla="*/ 17 w 88"/>
                <a:gd name="T53" fmla="*/ 9 h 88"/>
                <a:gd name="T54" fmla="*/ 28 w 88"/>
                <a:gd name="T55" fmla="*/ 17 h 88"/>
                <a:gd name="T56" fmla="*/ 32 w 88"/>
                <a:gd name="T57" fmla="*/ 15 h 88"/>
                <a:gd name="T58" fmla="*/ 36 w 88"/>
                <a:gd name="T59" fmla="*/ 13 h 88"/>
                <a:gd name="T60" fmla="*/ 38 w 88"/>
                <a:gd name="T61" fmla="*/ 0 h 88"/>
                <a:gd name="T62" fmla="*/ 50 w 88"/>
                <a:gd name="T63" fmla="*/ 0 h 88"/>
                <a:gd name="T64" fmla="*/ 51 w 88"/>
                <a:gd name="T65" fmla="*/ 13 h 88"/>
                <a:gd name="T66" fmla="*/ 60 w 88"/>
                <a:gd name="T67" fmla="*/ 17 h 88"/>
                <a:gd name="T68" fmla="*/ 71 w 88"/>
                <a:gd name="T69" fmla="*/ 9 h 88"/>
                <a:gd name="T70" fmla="*/ 79 w 88"/>
                <a:gd name="T71" fmla="*/ 17 h 88"/>
                <a:gd name="T72" fmla="*/ 71 w 88"/>
                <a:gd name="T73" fmla="*/ 27 h 88"/>
                <a:gd name="T74" fmla="*/ 73 w 88"/>
                <a:gd name="T75" fmla="*/ 31 h 88"/>
                <a:gd name="T76" fmla="*/ 75 w 88"/>
                <a:gd name="T77" fmla="*/ 3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88">
                  <a:moveTo>
                    <a:pt x="75" y="36"/>
                  </a:moveTo>
                  <a:cubicBezTo>
                    <a:pt x="88" y="38"/>
                    <a:pt x="88" y="38"/>
                    <a:pt x="88" y="38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4" y="54"/>
                    <a:pt x="73" y="57"/>
                    <a:pt x="71" y="60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9" y="72"/>
                    <a:pt x="58" y="72"/>
                    <a:pt x="57" y="73"/>
                  </a:cubicBezTo>
                  <a:cubicBezTo>
                    <a:pt x="55" y="74"/>
                    <a:pt x="54" y="74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4" y="74"/>
                    <a:pt x="31" y="73"/>
                    <a:pt x="28" y="71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6" y="59"/>
                    <a:pt x="16" y="58"/>
                    <a:pt x="15" y="56"/>
                  </a:cubicBezTo>
                  <a:cubicBezTo>
                    <a:pt x="14" y="55"/>
                    <a:pt x="14" y="53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3"/>
                    <a:pt x="15" y="30"/>
                    <a:pt x="17" y="2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6"/>
                    <a:pt x="30" y="15"/>
                    <a:pt x="32" y="15"/>
                  </a:cubicBezTo>
                  <a:cubicBezTo>
                    <a:pt x="33" y="14"/>
                    <a:pt x="35" y="14"/>
                    <a:pt x="36" y="1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5" y="14"/>
                    <a:pt x="58" y="15"/>
                    <a:pt x="60" y="17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2" y="29"/>
                    <a:pt x="73" y="30"/>
                    <a:pt x="73" y="31"/>
                  </a:cubicBezTo>
                  <a:cubicBezTo>
                    <a:pt x="74" y="33"/>
                    <a:pt x="74" y="35"/>
                    <a:pt x="75" y="36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3" name="Freeform 51"/>
            <p:cNvSpPr/>
            <p:nvPr/>
          </p:nvSpPr>
          <p:spPr bwMode="auto">
            <a:xfrm>
              <a:off x="1035050" y="1711325"/>
              <a:ext cx="60325" cy="60325"/>
            </a:xfrm>
            <a:custGeom>
              <a:avLst/>
              <a:gdLst>
                <a:gd name="T0" fmla="*/ 9 w 27"/>
                <a:gd name="T1" fmla="*/ 25 h 27"/>
                <a:gd name="T2" fmla="*/ 24 w 27"/>
                <a:gd name="T3" fmla="*/ 18 h 27"/>
                <a:gd name="T4" fmla="*/ 18 w 27"/>
                <a:gd name="T5" fmla="*/ 3 h 27"/>
                <a:gd name="T6" fmla="*/ 2 w 27"/>
                <a:gd name="T7" fmla="*/ 9 h 27"/>
                <a:gd name="T8" fmla="*/ 9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5"/>
                  </a:moveTo>
                  <a:cubicBezTo>
                    <a:pt x="15" y="27"/>
                    <a:pt x="22" y="24"/>
                    <a:pt x="24" y="18"/>
                  </a:cubicBezTo>
                  <a:cubicBezTo>
                    <a:pt x="27" y="12"/>
                    <a:pt x="24" y="5"/>
                    <a:pt x="18" y="3"/>
                  </a:cubicBezTo>
                  <a:cubicBezTo>
                    <a:pt x="11" y="0"/>
                    <a:pt x="4" y="3"/>
                    <a:pt x="2" y="9"/>
                  </a:cubicBezTo>
                  <a:cubicBezTo>
                    <a:pt x="0" y="16"/>
                    <a:pt x="3" y="23"/>
                    <a:pt x="9" y="25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8702" name="组合 73"/>
          <p:cNvGrpSpPr/>
          <p:nvPr/>
        </p:nvGrpSpPr>
        <p:grpSpPr bwMode="auto">
          <a:xfrm>
            <a:off x="11387138" y="3940175"/>
            <a:ext cx="417512" cy="414338"/>
            <a:chOff x="1809750" y="1427163"/>
            <a:chExt cx="417513" cy="414337"/>
          </a:xfrm>
        </p:grpSpPr>
        <p:sp>
          <p:nvSpPr>
            <p:cNvPr id="75" name="Freeform 52"/>
            <p:cNvSpPr/>
            <p:nvPr/>
          </p:nvSpPr>
          <p:spPr bwMode="auto">
            <a:xfrm>
              <a:off x="1809750" y="1427163"/>
              <a:ext cx="417513" cy="253999"/>
            </a:xfrm>
            <a:custGeom>
              <a:avLst/>
              <a:gdLst>
                <a:gd name="T0" fmla="*/ 93 w 186"/>
                <a:gd name="T1" fmla="*/ 35 h 113"/>
                <a:gd name="T2" fmla="*/ 165 w 186"/>
                <a:gd name="T3" fmla="*/ 108 h 113"/>
                <a:gd name="T4" fmla="*/ 182 w 186"/>
                <a:gd name="T5" fmla="*/ 108 h 113"/>
                <a:gd name="T6" fmla="*/ 182 w 186"/>
                <a:gd name="T7" fmla="*/ 91 h 113"/>
                <a:gd name="T8" fmla="*/ 93 w 186"/>
                <a:gd name="T9" fmla="*/ 0 h 113"/>
                <a:gd name="T10" fmla="*/ 5 w 186"/>
                <a:gd name="T11" fmla="*/ 91 h 113"/>
                <a:gd name="T12" fmla="*/ 5 w 186"/>
                <a:gd name="T13" fmla="*/ 108 h 113"/>
                <a:gd name="T14" fmla="*/ 22 w 186"/>
                <a:gd name="T15" fmla="*/ 108 h 113"/>
                <a:gd name="T16" fmla="*/ 93 w 186"/>
                <a:gd name="T17" fmla="*/ 3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13">
                  <a:moveTo>
                    <a:pt x="93" y="35"/>
                  </a:moveTo>
                  <a:cubicBezTo>
                    <a:pt x="165" y="108"/>
                    <a:pt x="165" y="108"/>
                    <a:pt x="165" y="108"/>
                  </a:cubicBezTo>
                  <a:cubicBezTo>
                    <a:pt x="169" y="113"/>
                    <a:pt x="177" y="113"/>
                    <a:pt x="182" y="108"/>
                  </a:cubicBezTo>
                  <a:cubicBezTo>
                    <a:pt x="186" y="103"/>
                    <a:pt x="186" y="96"/>
                    <a:pt x="182" y="9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0" y="96"/>
                    <a:pt x="0" y="103"/>
                    <a:pt x="5" y="108"/>
                  </a:cubicBezTo>
                  <a:cubicBezTo>
                    <a:pt x="9" y="113"/>
                    <a:pt x="17" y="113"/>
                    <a:pt x="22" y="108"/>
                  </a:cubicBezTo>
                  <a:lnTo>
                    <a:pt x="93" y="35"/>
                  </a:ln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6" name="Freeform 53"/>
            <p:cNvSpPr/>
            <p:nvPr/>
          </p:nvSpPr>
          <p:spPr bwMode="auto">
            <a:xfrm>
              <a:off x="1865312" y="1665287"/>
              <a:ext cx="306389" cy="176213"/>
            </a:xfrm>
            <a:custGeom>
              <a:avLst/>
              <a:gdLst>
                <a:gd name="T0" fmla="*/ 0 w 322"/>
                <a:gd name="T1" fmla="*/ 0 h 186"/>
                <a:gd name="T2" fmla="*/ 0 w 322"/>
                <a:gd name="T3" fmla="*/ 186 h 186"/>
                <a:gd name="T4" fmla="*/ 114 w 322"/>
                <a:gd name="T5" fmla="*/ 186 h 186"/>
                <a:gd name="T6" fmla="*/ 114 w 322"/>
                <a:gd name="T7" fmla="*/ 54 h 186"/>
                <a:gd name="T8" fmla="*/ 208 w 322"/>
                <a:gd name="T9" fmla="*/ 54 h 186"/>
                <a:gd name="T10" fmla="*/ 208 w 322"/>
                <a:gd name="T11" fmla="*/ 186 h 186"/>
                <a:gd name="T12" fmla="*/ 322 w 322"/>
                <a:gd name="T13" fmla="*/ 186 h 186"/>
                <a:gd name="T14" fmla="*/ 322 w 322"/>
                <a:gd name="T1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2" h="186">
                  <a:moveTo>
                    <a:pt x="0" y="0"/>
                  </a:moveTo>
                  <a:lnTo>
                    <a:pt x="0" y="186"/>
                  </a:lnTo>
                  <a:lnTo>
                    <a:pt x="114" y="186"/>
                  </a:lnTo>
                  <a:lnTo>
                    <a:pt x="114" y="54"/>
                  </a:lnTo>
                  <a:lnTo>
                    <a:pt x="208" y="54"/>
                  </a:lnTo>
                  <a:lnTo>
                    <a:pt x="208" y="186"/>
                  </a:lnTo>
                  <a:lnTo>
                    <a:pt x="322" y="186"/>
                  </a:lnTo>
                  <a:lnTo>
                    <a:pt x="322" y="0"/>
                  </a:lnTo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8703" name="组合 76"/>
          <p:cNvGrpSpPr/>
          <p:nvPr/>
        </p:nvGrpSpPr>
        <p:grpSpPr bwMode="auto">
          <a:xfrm>
            <a:off x="9129713" y="2505075"/>
            <a:ext cx="414337" cy="414338"/>
            <a:chOff x="1811338" y="5676900"/>
            <a:chExt cx="414337" cy="414338"/>
          </a:xfrm>
        </p:grpSpPr>
        <p:sp>
          <p:nvSpPr>
            <p:cNvPr id="78" name="Freeform 96"/>
            <p:cNvSpPr/>
            <p:nvPr/>
          </p:nvSpPr>
          <p:spPr bwMode="auto">
            <a:xfrm>
              <a:off x="1992313" y="5676900"/>
              <a:ext cx="52387" cy="44450"/>
            </a:xfrm>
            <a:custGeom>
              <a:avLst/>
              <a:gdLst>
                <a:gd name="T0" fmla="*/ 24 w 24"/>
                <a:gd name="T1" fmla="*/ 20 h 20"/>
                <a:gd name="T2" fmla="*/ 24 w 24"/>
                <a:gd name="T3" fmla="*/ 12 h 20"/>
                <a:gd name="T4" fmla="*/ 12 w 24"/>
                <a:gd name="T5" fmla="*/ 0 h 20"/>
                <a:gd name="T6" fmla="*/ 0 w 24"/>
                <a:gd name="T7" fmla="*/ 12 h 20"/>
                <a:gd name="T8" fmla="*/ 0 w 2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24" y="20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9" name="Line 97"/>
            <p:cNvSpPr>
              <a:spLocks noChangeShapeType="1"/>
            </p:cNvSpPr>
            <p:nvPr/>
          </p:nvSpPr>
          <p:spPr bwMode="auto">
            <a:xfrm>
              <a:off x="1992313" y="5821363"/>
              <a:ext cx="0" cy="36512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0" name="Line 98"/>
            <p:cNvSpPr>
              <a:spLocks noChangeShapeType="1"/>
            </p:cNvSpPr>
            <p:nvPr/>
          </p:nvSpPr>
          <p:spPr bwMode="auto">
            <a:xfrm flipV="1">
              <a:off x="2044700" y="5821363"/>
              <a:ext cx="0" cy="36512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1" name="Freeform 99"/>
            <p:cNvSpPr/>
            <p:nvPr/>
          </p:nvSpPr>
          <p:spPr bwMode="auto">
            <a:xfrm>
              <a:off x="1992313" y="5946775"/>
              <a:ext cx="52387" cy="144463"/>
            </a:xfrm>
            <a:custGeom>
              <a:avLst/>
              <a:gdLst>
                <a:gd name="T0" fmla="*/ 0 w 56"/>
                <a:gd name="T1" fmla="*/ 0 h 152"/>
                <a:gd name="T2" fmla="*/ 0 w 56"/>
                <a:gd name="T3" fmla="*/ 152 h 152"/>
                <a:gd name="T4" fmla="*/ 56 w 56"/>
                <a:gd name="T5" fmla="*/ 152 h 152"/>
                <a:gd name="T6" fmla="*/ 56 w 56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52">
                  <a:moveTo>
                    <a:pt x="0" y="0"/>
                  </a:moveTo>
                  <a:lnTo>
                    <a:pt x="0" y="152"/>
                  </a:lnTo>
                  <a:lnTo>
                    <a:pt x="56" y="152"/>
                  </a:lnTo>
                  <a:lnTo>
                    <a:pt x="56" y="0"/>
                  </a:lnTo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2" name="Freeform 100"/>
            <p:cNvSpPr/>
            <p:nvPr/>
          </p:nvSpPr>
          <p:spPr bwMode="auto">
            <a:xfrm>
              <a:off x="1847850" y="5730875"/>
              <a:ext cx="377825" cy="90488"/>
            </a:xfrm>
            <a:custGeom>
              <a:avLst/>
              <a:gdLst>
                <a:gd name="T0" fmla="*/ 327 w 398"/>
                <a:gd name="T1" fmla="*/ 95 h 95"/>
                <a:gd name="T2" fmla="*/ 0 w 398"/>
                <a:gd name="T3" fmla="*/ 95 h 95"/>
                <a:gd name="T4" fmla="*/ 19 w 398"/>
                <a:gd name="T5" fmla="*/ 47 h 95"/>
                <a:gd name="T6" fmla="*/ 0 w 398"/>
                <a:gd name="T7" fmla="*/ 0 h 95"/>
                <a:gd name="T8" fmla="*/ 327 w 398"/>
                <a:gd name="T9" fmla="*/ 0 h 95"/>
                <a:gd name="T10" fmla="*/ 398 w 398"/>
                <a:gd name="T11" fmla="*/ 47 h 95"/>
                <a:gd name="T12" fmla="*/ 327 w 398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8" h="95">
                  <a:moveTo>
                    <a:pt x="327" y="95"/>
                  </a:moveTo>
                  <a:lnTo>
                    <a:pt x="0" y="95"/>
                  </a:lnTo>
                  <a:lnTo>
                    <a:pt x="19" y="47"/>
                  </a:lnTo>
                  <a:lnTo>
                    <a:pt x="0" y="0"/>
                  </a:lnTo>
                  <a:lnTo>
                    <a:pt x="327" y="0"/>
                  </a:lnTo>
                  <a:lnTo>
                    <a:pt x="398" y="47"/>
                  </a:lnTo>
                  <a:lnTo>
                    <a:pt x="327" y="95"/>
                  </a:ln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3" name="Freeform 101"/>
            <p:cNvSpPr/>
            <p:nvPr/>
          </p:nvSpPr>
          <p:spPr bwMode="auto">
            <a:xfrm>
              <a:off x="1811338" y="5857875"/>
              <a:ext cx="377825" cy="88900"/>
            </a:xfrm>
            <a:custGeom>
              <a:avLst/>
              <a:gdLst>
                <a:gd name="T0" fmla="*/ 71 w 398"/>
                <a:gd name="T1" fmla="*/ 0 h 94"/>
                <a:gd name="T2" fmla="*/ 398 w 398"/>
                <a:gd name="T3" fmla="*/ 0 h 94"/>
                <a:gd name="T4" fmla="*/ 379 w 398"/>
                <a:gd name="T5" fmla="*/ 47 h 94"/>
                <a:gd name="T6" fmla="*/ 398 w 398"/>
                <a:gd name="T7" fmla="*/ 94 h 94"/>
                <a:gd name="T8" fmla="*/ 71 w 398"/>
                <a:gd name="T9" fmla="*/ 94 h 94"/>
                <a:gd name="T10" fmla="*/ 0 w 398"/>
                <a:gd name="T11" fmla="*/ 47 h 94"/>
                <a:gd name="T12" fmla="*/ 71 w 398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8" h="94">
                  <a:moveTo>
                    <a:pt x="71" y="0"/>
                  </a:moveTo>
                  <a:lnTo>
                    <a:pt x="398" y="0"/>
                  </a:lnTo>
                  <a:lnTo>
                    <a:pt x="379" y="47"/>
                  </a:lnTo>
                  <a:lnTo>
                    <a:pt x="398" y="94"/>
                  </a:lnTo>
                  <a:lnTo>
                    <a:pt x="71" y="94"/>
                  </a:lnTo>
                  <a:lnTo>
                    <a:pt x="0" y="47"/>
                  </a:lnTo>
                  <a:lnTo>
                    <a:pt x="71" y="0"/>
                  </a:ln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586105" y="1196023"/>
            <a:ext cx="2011680" cy="645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护士满意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501015" y="2352675"/>
            <a:ext cx="3888740" cy="3969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   </a:t>
            </a:r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以实施岗位管理为切入点，为护士的配置、考核、分配、培训、晋升以及职业发展建立激励机制，目的是让护士满意。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4365" y="433705"/>
            <a:ext cx="4343400" cy="1409700"/>
          </a:xfrm>
        </p:spPr>
        <p:txBody>
          <a:bodyPr/>
          <a:p>
            <a:r>
              <a:rPr lang="zh-CN" altLang="en-US"/>
              <a:t>护士职业发展规划</a:t>
            </a:r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306195" y="4321175"/>
            <a:ext cx="2214880" cy="7778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专科护士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306195" y="2693035"/>
            <a:ext cx="2214880" cy="7778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临床护理专家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988560" y="5406390"/>
            <a:ext cx="2214880" cy="7778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初级管理者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988560" y="4054475"/>
            <a:ext cx="2214880" cy="7778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中级管理者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977765" y="2693035"/>
            <a:ext cx="2214880" cy="7778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高级管理者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988560" y="1341120"/>
            <a:ext cx="2214880" cy="7778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护理管理专家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8914130" y="4321175"/>
            <a:ext cx="2214880" cy="7778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教师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8914130" y="2693035"/>
            <a:ext cx="2214880" cy="7778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护理教育专家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2" name="上箭头 21"/>
          <p:cNvSpPr/>
          <p:nvPr/>
        </p:nvSpPr>
        <p:spPr>
          <a:xfrm>
            <a:off x="2186940" y="3497580"/>
            <a:ext cx="367030" cy="779780"/>
          </a:xfrm>
          <a:prstGeom prst="upArrow">
            <a:avLst/>
          </a:prstGeom>
          <a:solidFill>
            <a:srgbClr val="F937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上箭头 22"/>
          <p:cNvSpPr/>
          <p:nvPr/>
        </p:nvSpPr>
        <p:spPr>
          <a:xfrm>
            <a:off x="9838055" y="3470910"/>
            <a:ext cx="367030" cy="779780"/>
          </a:xfrm>
          <a:prstGeom prst="upArrow">
            <a:avLst/>
          </a:prstGeom>
          <a:solidFill>
            <a:srgbClr val="F937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上箭头 23"/>
          <p:cNvSpPr/>
          <p:nvPr/>
        </p:nvSpPr>
        <p:spPr>
          <a:xfrm>
            <a:off x="5916930" y="2118995"/>
            <a:ext cx="336550" cy="574040"/>
          </a:xfrm>
          <a:prstGeom prst="upArrow">
            <a:avLst/>
          </a:prstGeom>
          <a:solidFill>
            <a:srgbClr val="F937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上箭头 24"/>
          <p:cNvSpPr/>
          <p:nvPr/>
        </p:nvSpPr>
        <p:spPr>
          <a:xfrm>
            <a:off x="5927725" y="3470910"/>
            <a:ext cx="336550" cy="574040"/>
          </a:xfrm>
          <a:prstGeom prst="upArrow">
            <a:avLst/>
          </a:prstGeom>
          <a:solidFill>
            <a:srgbClr val="F937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上箭头 25"/>
          <p:cNvSpPr/>
          <p:nvPr/>
        </p:nvSpPr>
        <p:spPr>
          <a:xfrm>
            <a:off x="5927725" y="4832350"/>
            <a:ext cx="336550" cy="574040"/>
          </a:xfrm>
          <a:prstGeom prst="upArrow">
            <a:avLst/>
          </a:prstGeom>
          <a:solidFill>
            <a:srgbClr val="F937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占位符 13" descr="C:\Users\dell-pc\Desktop\截图\u=2128957366,2874758207&amp;fm=27&amp;gp=0.jpgu=2128957366,2874758207&amp;fm=27&amp;gp=0"/>
          <p:cNvPicPr>
            <a:picLocks noGrp="1" noChangeAspect="1"/>
          </p:cNvPicPr>
          <p:nvPr>
            <p:ph type="pic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5303838" y="1279525"/>
            <a:ext cx="6176010" cy="4298315"/>
          </a:xfrm>
          <a:effectLst>
            <a:softEdge rad="2667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647700"/>
            <a:ext cx="4328795" cy="859790"/>
          </a:xfrm>
        </p:spPr>
        <p:txBody>
          <a:bodyPr/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构建和谐医患关系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2"/>
          </p:nvPr>
        </p:nvSpPr>
        <p:spPr>
          <a:xfrm>
            <a:off x="839788" y="1765935"/>
            <a:ext cx="3932237" cy="3811588"/>
          </a:xfrm>
        </p:spPr>
        <p:txBody>
          <a:bodyPr/>
          <a:lstStyle/>
          <a:p>
            <a:r>
              <a:rPr lang="en-US" altLang="zh-CN" sz="320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    </a:t>
            </a:r>
            <a:r>
              <a:rPr lang="zh-CN" altLang="zh-CN" sz="320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想病人所想，急病人所急，解决病人最需要解决的问题，取得病人对医护人员的信任，构建和谐医患关系</a:t>
            </a:r>
            <a:r>
              <a:rPr lang="zh-CN" altLang="en-US" sz="320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。</a:t>
            </a:r>
            <a:endParaRPr lang="zh-CN" altLang="en-US" sz="32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6"/>
          <p:cNvSpPr txBox="1">
            <a:spLocks noChangeArrowheads="1"/>
          </p:cNvSpPr>
          <p:nvPr/>
        </p:nvSpPr>
        <p:spPr bwMode="auto">
          <a:xfrm>
            <a:off x="5684838" y="2408238"/>
            <a:ext cx="91440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>
                <a:solidFill>
                  <a:srgbClr val="E19F95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</a:t>
            </a:r>
            <a:r>
              <a:rPr lang="en-US" sz="5400">
                <a:solidFill>
                  <a:srgbClr val="E19F95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3</a:t>
            </a:r>
            <a:endParaRPr lang="en-US" sz="5400">
              <a:solidFill>
                <a:srgbClr val="E19F95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683510" y="3490595"/>
            <a:ext cx="6826250" cy="7143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zh-CN" altLang="en-US" sz="36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优质护理具体内容</a:t>
            </a:r>
            <a:endParaRPr lang="zh-CN" altLang="en-US" sz="36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4455160" y="1966913"/>
            <a:ext cx="7429500" cy="3836987"/>
          </a:xfrm>
          <a:prstGeom prst="rect">
            <a:avLst/>
          </a:prstGeom>
          <a:solidFill>
            <a:srgbClr val="E19F9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5D676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9699" name="Picture 3" descr="C:\Users\dell-pc\Desktop\截图\1.jpg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94005" y="2164080"/>
            <a:ext cx="3895725" cy="3442970"/>
          </a:xfrm>
          <a:prstGeom prst="rect">
            <a:avLst/>
          </a:prstGeom>
          <a:noFill/>
          <a:ln>
            <a:noFill/>
          </a:ln>
          <a:effectLst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文本框 5"/>
          <p:cNvSpPr txBox="1">
            <a:spLocks noChangeArrowheads="1"/>
          </p:cNvSpPr>
          <p:nvPr/>
        </p:nvSpPr>
        <p:spPr bwMode="auto">
          <a:xfrm>
            <a:off x="4932363" y="2255838"/>
            <a:ext cx="28686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入院护理</a:t>
            </a:r>
            <a:endParaRPr lang="zh-CN" altLang="en-US" b="1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701" name="文本框 6"/>
          <p:cNvSpPr txBox="1">
            <a:spLocks noChangeArrowheads="1"/>
          </p:cNvSpPr>
          <p:nvPr/>
        </p:nvSpPr>
        <p:spPr bwMode="auto">
          <a:xfrm>
            <a:off x="4932680" y="2856865"/>
            <a:ext cx="36369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晨间护理</a:t>
            </a:r>
            <a:endParaRPr lang="zh-CN" altLang="en-US" b="1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702" name="文本框 7"/>
          <p:cNvSpPr txBox="1">
            <a:spLocks noChangeArrowheads="1"/>
          </p:cNvSpPr>
          <p:nvPr/>
        </p:nvSpPr>
        <p:spPr bwMode="auto">
          <a:xfrm>
            <a:off x="4932363" y="3457575"/>
            <a:ext cx="28686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晚间护理</a:t>
            </a:r>
            <a:endParaRPr lang="zh-CN" altLang="en-US" b="1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703" name="文本框 8"/>
          <p:cNvSpPr txBox="1">
            <a:spLocks noChangeArrowheads="1"/>
          </p:cNvSpPr>
          <p:nvPr/>
        </p:nvSpPr>
        <p:spPr bwMode="auto">
          <a:xfrm>
            <a:off x="4947920" y="4066858"/>
            <a:ext cx="36369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饮食护理</a:t>
            </a:r>
            <a:endParaRPr lang="zh-CN" altLang="en-US" b="1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704" name="文本框 9"/>
          <p:cNvSpPr txBox="1">
            <a:spLocks noChangeArrowheads="1"/>
          </p:cNvSpPr>
          <p:nvPr/>
        </p:nvSpPr>
        <p:spPr bwMode="auto">
          <a:xfrm>
            <a:off x="4947603" y="4676775"/>
            <a:ext cx="28686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排泄护理</a:t>
            </a:r>
            <a:endParaRPr lang="zh-CN" altLang="en-US" b="1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705" name="文本框 10"/>
          <p:cNvSpPr txBox="1">
            <a:spLocks noChangeArrowheads="1"/>
          </p:cNvSpPr>
          <p:nvPr/>
        </p:nvSpPr>
        <p:spPr bwMode="auto">
          <a:xfrm>
            <a:off x="4947920" y="5251133"/>
            <a:ext cx="36369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卧位护理</a:t>
            </a:r>
            <a:endParaRPr lang="zh-CN" altLang="en-US" b="1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706" name="文本框 11"/>
          <p:cNvSpPr txBox="1">
            <a:spLocks noChangeArrowheads="1"/>
          </p:cNvSpPr>
          <p:nvPr/>
        </p:nvSpPr>
        <p:spPr bwMode="auto">
          <a:xfrm>
            <a:off x="8585200" y="2255838"/>
            <a:ext cx="2868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舒适护理</a:t>
            </a:r>
            <a:endParaRPr lang="zh-CN" altLang="en-US" b="1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707" name="文本框 12"/>
          <p:cNvSpPr txBox="1">
            <a:spLocks noChangeArrowheads="1"/>
          </p:cNvSpPr>
          <p:nvPr/>
        </p:nvSpPr>
        <p:spPr bwMode="auto">
          <a:xfrm>
            <a:off x="8585200" y="2856865"/>
            <a:ext cx="36369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术前护理</a:t>
            </a:r>
            <a:endParaRPr lang="zh-CN" altLang="en-US" b="1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708" name="文本框 13"/>
          <p:cNvSpPr txBox="1">
            <a:spLocks noChangeArrowheads="1"/>
          </p:cNvSpPr>
          <p:nvPr/>
        </p:nvSpPr>
        <p:spPr bwMode="auto">
          <a:xfrm>
            <a:off x="8569960" y="3457575"/>
            <a:ext cx="2868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术后护理</a:t>
            </a:r>
            <a:endParaRPr lang="zh-CN" altLang="en-US" b="1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709" name="文本框 14"/>
          <p:cNvSpPr txBox="1">
            <a:spLocks noChangeArrowheads="1"/>
          </p:cNvSpPr>
          <p:nvPr/>
        </p:nvSpPr>
        <p:spPr bwMode="auto">
          <a:xfrm>
            <a:off x="8569960" y="4066858"/>
            <a:ext cx="36369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患者安全管理</a:t>
            </a:r>
            <a:endParaRPr lang="zh-CN" altLang="en-US" b="1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710" name="文本框 15"/>
          <p:cNvSpPr txBox="1">
            <a:spLocks noChangeArrowheads="1"/>
          </p:cNvSpPr>
          <p:nvPr/>
        </p:nvSpPr>
        <p:spPr bwMode="auto">
          <a:xfrm>
            <a:off x="8585200" y="4676775"/>
            <a:ext cx="2868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出院护理</a:t>
            </a:r>
            <a:endParaRPr lang="zh-CN" altLang="en-US" b="1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29702" grpId="0"/>
      <p:bldP spid="29703" grpId="0"/>
      <p:bldP spid="29704" grpId="0"/>
      <p:bldP spid="29705" grpId="0"/>
      <p:bldP spid="29706" grpId="0"/>
      <p:bldP spid="29707" grpId="0"/>
      <p:bldP spid="29708" grpId="0"/>
      <p:bldP spid="29709" grpId="0"/>
      <p:bldP spid="297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6"/>
          <p:cNvSpPr txBox="1">
            <a:spLocks noChangeArrowheads="1"/>
          </p:cNvSpPr>
          <p:nvPr/>
        </p:nvSpPr>
        <p:spPr bwMode="auto">
          <a:xfrm>
            <a:off x="5684838" y="2408238"/>
            <a:ext cx="91440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>
                <a:solidFill>
                  <a:srgbClr val="E19F95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</a:t>
            </a:r>
            <a:r>
              <a:rPr lang="en-US" sz="5400">
                <a:solidFill>
                  <a:srgbClr val="E19F95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3</a:t>
            </a:r>
            <a:endParaRPr lang="en-US" sz="5400">
              <a:solidFill>
                <a:srgbClr val="E19F95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683510" y="3490595"/>
            <a:ext cx="6826250" cy="7143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zh-CN" altLang="en-US" sz="36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怎样深化优质护理服务</a:t>
            </a:r>
            <a:endParaRPr lang="zh-CN" altLang="en-US" sz="36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4365" y="433705"/>
            <a:ext cx="4343400" cy="1409700"/>
          </a:xfrm>
        </p:spPr>
        <p:txBody>
          <a:bodyPr/>
          <a:p>
            <a:r>
              <a:rPr lang="zh-CN" altLang="en-US"/>
              <a:t>优质护理服务体系</a:t>
            </a:r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815840" y="1123315"/>
            <a:ext cx="1859280" cy="579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院长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815840" y="1951355"/>
            <a:ext cx="1859280" cy="579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主管院长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815840" y="2812415"/>
            <a:ext cx="1859280" cy="579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护理部主任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952500" y="4074160"/>
            <a:ext cx="426720" cy="23774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呼吸消化内科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516380" y="4074160"/>
            <a:ext cx="426085" cy="23774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神经内二科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080260" y="4074160"/>
            <a:ext cx="426085" cy="23774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神经内一科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644140" y="4074160"/>
            <a:ext cx="426085" cy="23774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心血管内科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208020" y="4074160"/>
            <a:ext cx="425450" cy="23774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神外五官科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771900" y="4074160"/>
            <a:ext cx="424815" cy="23774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普外二科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4335780" y="4074160"/>
            <a:ext cx="424815" cy="23774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普外一科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0572115" y="4074160"/>
            <a:ext cx="412115" cy="23774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供应室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5463540" y="4074160"/>
            <a:ext cx="424180" cy="23774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普一科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6027420" y="4074160"/>
            <a:ext cx="424180" cy="23774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肾内内分泌科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6591300" y="4074160"/>
            <a:ext cx="423545" cy="23774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妇　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科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7155180" y="4074160"/>
            <a:ext cx="445770" cy="23774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儿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科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8911590" y="4074160"/>
            <a:ext cx="365760" cy="23774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产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房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9460230" y="4074160"/>
            <a:ext cx="396240" cy="23774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ＶＩＰ产房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10008235" y="4074160"/>
            <a:ext cx="412115" cy="23774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血液透析室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11134725" y="4074160"/>
            <a:ext cx="396240" cy="23774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手术室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7752715" y="4074160"/>
            <a:ext cx="412115" cy="23774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急诊科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8347075" y="4074160"/>
            <a:ext cx="382270" cy="23774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ＩＣＵ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4899660" y="4074160"/>
            <a:ext cx="424815" cy="23774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胸外肿瘤科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0" name="直接箭头连接符 39"/>
          <p:cNvCxnSpPr/>
          <p:nvPr/>
        </p:nvCxnSpPr>
        <p:spPr>
          <a:xfrm>
            <a:off x="5745480" y="1702435"/>
            <a:ext cx="0" cy="24892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stCxn id="7" idx="2"/>
            <a:endCxn id="8" idx="0"/>
          </p:cNvCxnSpPr>
          <p:nvPr/>
        </p:nvCxnSpPr>
        <p:spPr>
          <a:xfrm>
            <a:off x="5745480" y="2530475"/>
            <a:ext cx="0" cy="28194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肘形连接符 41"/>
          <p:cNvCxnSpPr/>
          <p:nvPr/>
        </p:nvCxnSpPr>
        <p:spPr>
          <a:xfrm rot="16200000">
            <a:off x="6238240" y="-1148080"/>
            <a:ext cx="3175" cy="10166985"/>
          </a:xfrm>
          <a:prstGeom prst="bentConnector3">
            <a:avLst>
              <a:gd name="adj1" fmla="val 9480000"/>
            </a:avLst>
          </a:prstGeom>
          <a:ln>
            <a:headEnd type="arrow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flipH="1">
            <a:off x="9091295" y="3613785"/>
            <a:ext cx="6985" cy="32004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flipH="1">
            <a:off x="2289810" y="3642360"/>
            <a:ext cx="6985" cy="32004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flipH="1">
            <a:off x="2853690" y="3616960"/>
            <a:ext cx="6985" cy="32004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flipH="1">
            <a:off x="3417570" y="3642360"/>
            <a:ext cx="6985" cy="32004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 flipH="1">
            <a:off x="3980815" y="3642360"/>
            <a:ext cx="6985" cy="32004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flipH="1">
            <a:off x="4544695" y="3642360"/>
            <a:ext cx="6985" cy="32004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 flipH="1">
            <a:off x="5108575" y="3642360"/>
            <a:ext cx="6985" cy="32004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 flipH="1">
            <a:off x="5730240" y="3391535"/>
            <a:ext cx="22225" cy="57086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 flipH="1">
            <a:off x="6235700" y="3642360"/>
            <a:ext cx="6985" cy="32004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 flipH="1">
            <a:off x="6799580" y="3642360"/>
            <a:ext cx="6985" cy="32004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 flipH="1">
            <a:off x="7374255" y="3642360"/>
            <a:ext cx="6985" cy="32004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 flipH="1">
            <a:off x="7955280" y="3616960"/>
            <a:ext cx="6985" cy="32004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 flipH="1">
            <a:off x="8535035" y="3642360"/>
            <a:ext cx="6985" cy="32004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/>
        </p:nvCxnSpPr>
        <p:spPr>
          <a:xfrm flipH="1">
            <a:off x="1725930" y="3642360"/>
            <a:ext cx="6985" cy="32004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 flipH="1">
            <a:off x="9654540" y="3642360"/>
            <a:ext cx="6985" cy="32004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 flipH="1">
            <a:off x="10210800" y="3642360"/>
            <a:ext cx="6985" cy="32004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flipH="1">
            <a:off x="10774680" y="3642360"/>
            <a:ext cx="6985" cy="32004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6987433" y="3732758"/>
            <a:ext cx="1060801" cy="1060801"/>
            <a:chOff x="5500914" y="4370767"/>
            <a:chExt cx="1190172" cy="1190172"/>
          </a:xfrm>
        </p:grpSpPr>
        <p:sp>
          <p:nvSpPr>
            <p:cNvPr id="5" name="椭圆 4"/>
            <p:cNvSpPr/>
            <p:nvPr>
              <p:custDataLst>
                <p:tags r:id="rId2"/>
              </p:custDataLst>
            </p:nvPr>
          </p:nvSpPr>
          <p:spPr>
            <a:xfrm>
              <a:off x="5500914" y="4370767"/>
              <a:ext cx="1190172" cy="1190172"/>
            </a:xfrm>
            <a:prstGeom prst="ellipse">
              <a:avLst/>
            </a:prstGeom>
            <a:solidFill>
              <a:srgbClr val="CDD74C"/>
            </a:solidFill>
            <a:ln>
              <a:noFill/>
            </a:ln>
          </p:spPr>
          <p:style>
            <a:lnRef idx="2">
              <a:srgbClr val="FE8A57">
                <a:shade val="50000"/>
              </a:srgbClr>
            </a:lnRef>
            <a:fillRef idx="1">
              <a:srgbClr val="FE8A57"/>
            </a:fillRef>
            <a:effectRef idx="0">
              <a:srgbClr val="FE8A57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6" name="KSO_Shape"/>
            <p:cNvSpPr/>
            <p:nvPr>
              <p:custDataLst>
                <p:tags r:id="rId3"/>
              </p:custDataLst>
            </p:nvPr>
          </p:nvSpPr>
          <p:spPr bwMode="auto">
            <a:xfrm>
              <a:off x="5846540" y="4714875"/>
              <a:ext cx="498920" cy="514350"/>
            </a:xfrm>
            <a:custGeom>
              <a:avLst/>
              <a:gdLst>
                <a:gd name="T0" fmla="*/ 705908 w 4388"/>
                <a:gd name="T1" fmla="*/ 0 h 4523"/>
                <a:gd name="T2" fmla="*/ 293567 w 4388"/>
                <a:gd name="T3" fmla="*/ 424129 h 4523"/>
                <a:gd name="T4" fmla="*/ 924083 w 4388"/>
                <a:gd name="T5" fmla="*/ 624611 h 4523"/>
                <a:gd name="T6" fmla="*/ 705908 w 4388"/>
                <a:gd name="T7" fmla="*/ 0 h 4523"/>
                <a:gd name="T8" fmla="*/ 0 w 4388"/>
                <a:gd name="T9" fmla="*/ 629244 h 4523"/>
                <a:gd name="T10" fmla="*/ 0 w 4388"/>
                <a:gd name="T11" fmla="*/ 987247 h 4523"/>
                <a:gd name="T12" fmla="*/ 165526 w 4388"/>
                <a:gd name="T13" fmla="*/ 987247 h 4523"/>
                <a:gd name="T14" fmla="*/ 165526 w 4388"/>
                <a:gd name="T15" fmla="*/ 1905000 h 4523"/>
                <a:gd name="T16" fmla="*/ 1682639 w 4388"/>
                <a:gd name="T17" fmla="*/ 1905000 h 4523"/>
                <a:gd name="T18" fmla="*/ 1682639 w 4388"/>
                <a:gd name="T19" fmla="*/ 987247 h 4523"/>
                <a:gd name="T20" fmla="*/ 1848165 w 4388"/>
                <a:gd name="T21" fmla="*/ 987247 h 4523"/>
                <a:gd name="T22" fmla="*/ 1848165 w 4388"/>
                <a:gd name="T23" fmla="*/ 629244 h 4523"/>
                <a:gd name="T24" fmla="*/ 0 w 4388"/>
                <a:gd name="T25" fmla="*/ 629244 h 4523"/>
                <a:gd name="T26" fmla="*/ 1142257 w 4388"/>
                <a:gd name="T27" fmla="*/ 0 h 4523"/>
                <a:gd name="T28" fmla="*/ 924083 w 4388"/>
                <a:gd name="T29" fmla="*/ 624611 h 4523"/>
                <a:gd name="T30" fmla="*/ 1554177 w 4388"/>
                <a:gd name="T31" fmla="*/ 424129 h 4523"/>
                <a:gd name="T32" fmla="*/ 1142257 w 4388"/>
                <a:gd name="T33" fmla="*/ 0 h 45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88" h="4523">
                  <a:moveTo>
                    <a:pt x="1676" y="0"/>
                  </a:moveTo>
                  <a:lnTo>
                    <a:pt x="697" y="1007"/>
                  </a:lnTo>
                  <a:lnTo>
                    <a:pt x="2194" y="1483"/>
                  </a:lnTo>
                  <a:lnTo>
                    <a:pt x="1676" y="0"/>
                  </a:lnTo>
                  <a:close/>
                  <a:moveTo>
                    <a:pt x="0" y="1494"/>
                  </a:moveTo>
                  <a:lnTo>
                    <a:pt x="0" y="2344"/>
                  </a:lnTo>
                  <a:lnTo>
                    <a:pt x="393" y="2344"/>
                  </a:lnTo>
                  <a:lnTo>
                    <a:pt x="393" y="4523"/>
                  </a:lnTo>
                  <a:lnTo>
                    <a:pt x="3995" y="4523"/>
                  </a:lnTo>
                  <a:lnTo>
                    <a:pt x="3995" y="2344"/>
                  </a:lnTo>
                  <a:lnTo>
                    <a:pt x="4388" y="2344"/>
                  </a:lnTo>
                  <a:lnTo>
                    <a:pt x="4388" y="1494"/>
                  </a:lnTo>
                  <a:lnTo>
                    <a:pt x="0" y="1494"/>
                  </a:lnTo>
                  <a:close/>
                  <a:moveTo>
                    <a:pt x="2712" y="0"/>
                  </a:moveTo>
                  <a:lnTo>
                    <a:pt x="2194" y="1483"/>
                  </a:lnTo>
                  <a:lnTo>
                    <a:pt x="3690" y="1007"/>
                  </a:lnTo>
                  <a:lnTo>
                    <a:pt x="2712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tIns="684000" anchor="ctr">
              <a:normAutofit fontScale="25000" lnSpcReduction="20000"/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>
            <p:custDataLst>
              <p:tags r:id="rId4"/>
            </p:custDataLst>
          </p:nvPr>
        </p:nvGrpSpPr>
        <p:grpSpPr>
          <a:xfrm>
            <a:off x="7003890" y="1947550"/>
            <a:ext cx="1060801" cy="1060801"/>
            <a:chOff x="7126514" y="2833914"/>
            <a:chExt cx="1190172" cy="1190172"/>
          </a:xfrm>
        </p:grpSpPr>
        <p:sp>
          <p:nvSpPr>
            <p:cNvPr id="8" name="椭圆 7"/>
            <p:cNvSpPr/>
            <p:nvPr>
              <p:custDataLst>
                <p:tags r:id="rId5"/>
              </p:custDataLst>
            </p:nvPr>
          </p:nvSpPr>
          <p:spPr>
            <a:xfrm>
              <a:off x="7126514" y="2833914"/>
              <a:ext cx="1190172" cy="1190172"/>
            </a:xfrm>
            <a:prstGeom prst="ellipse">
              <a:avLst/>
            </a:prstGeom>
            <a:solidFill>
              <a:srgbClr val="EED054"/>
            </a:solidFill>
            <a:ln>
              <a:noFill/>
            </a:ln>
          </p:spPr>
          <p:style>
            <a:lnRef idx="2">
              <a:srgbClr val="FE8A57">
                <a:shade val="50000"/>
              </a:srgbClr>
            </a:lnRef>
            <a:fillRef idx="1">
              <a:srgbClr val="FE8A57"/>
            </a:fillRef>
            <a:effectRef idx="0">
              <a:srgbClr val="FE8A57"/>
            </a:effectRef>
            <a:fontRef idx="minor">
              <a:sysClr val="window" lastClr="FFFFFF"/>
            </a:fontRef>
          </p:style>
          <p:txBody>
            <a:bodyPr wrap="square" rtlCol="0" anchor="ctr">
              <a:normAutofit/>
            </a:bodyPr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9" name="KSO_Shape"/>
            <p:cNvSpPr/>
            <p:nvPr>
              <p:custDataLst>
                <p:tags r:id="rId6"/>
              </p:custDataLst>
            </p:nvPr>
          </p:nvSpPr>
          <p:spPr>
            <a:xfrm>
              <a:off x="7472170" y="3105754"/>
              <a:ext cx="498860" cy="646492"/>
            </a:xfrm>
            <a:custGeom>
              <a:avLst/>
              <a:gdLst>
                <a:gd name="connsiteX0" fmla="*/ 119442 w 2112807"/>
                <a:gd name="connsiteY0" fmla="*/ 0 h 3733939"/>
                <a:gd name="connsiteX1" fmla="*/ 238884 w 2112807"/>
                <a:gd name="connsiteY1" fmla="*/ 119442 h 3733939"/>
                <a:gd name="connsiteX2" fmla="*/ 165934 w 2112807"/>
                <a:gd name="connsiteY2" fmla="*/ 229498 h 3733939"/>
                <a:gd name="connsiteX3" fmla="*/ 142301 w 2112807"/>
                <a:gd name="connsiteY3" fmla="*/ 234269 h 3733939"/>
                <a:gd name="connsiteX4" fmla="*/ 142301 w 2112807"/>
                <a:gd name="connsiteY4" fmla="*/ 412408 h 3733939"/>
                <a:gd name="connsiteX5" fmla="*/ 159590 w 2112807"/>
                <a:gd name="connsiteY5" fmla="*/ 392780 h 3733939"/>
                <a:gd name="connsiteX6" fmla="*/ 2112807 w 2112807"/>
                <a:gd name="connsiteY6" fmla="*/ 464309 h 3733939"/>
                <a:gd name="connsiteX7" fmla="*/ 2112807 w 2112807"/>
                <a:gd name="connsiteY7" fmla="*/ 1976477 h 3733939"/>
                <a:gd name="connsiteX8" fmla="*/ 159590 w 2112807"/>
                <a:gd name="connsiteY8" fmla="*/ 1904948 h 3733939"/>
                <a:gd name="connsiteX9" fmla="*/ 142301 w 2112807"/>
                <a:gd name="connsiteY9" fmla="*/ 1924576 h 3733939"/>
                <a:gd name="connsiteX10" fmla="*/ 142301 w 2112807"/>
                <a:gd name="connsiteY10" fmla="*/ 3733939 h 3733939"/>
                <a:gd name="connsiteX11" fmla="*/ 96582 w 2112807"/>
                <a:gd name="connsiteY11" fmla="*/ 3733939 h 3733939"/>
                <a:gd name="connsiteX12" fmla="*/ 96582 w 2112807"/>
                <a:gd name="connsiteY12" fmla="*/ 234269 h 3733939"/>
                <a:gd name="connsiteX13" fmla="*/ 72950 w 2112807"/>
                <a:gd name="connsiteY13" fmla="*/ 229498 h 3733939"/>
                <a:gd name="connsiteX14" fmla="*/ 0 w 2112807"/>
                <a:gd name="connsiteY14" fmla="*/ 119442 h 3733939"/>
                <a:gd name="connsiteX15" fmla="*/ 119442 w 2112807"/>
                <a:gd name="connsiteY15" fmla="*/ 0 h 373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12807" h="3733939">
                  <a:moveTo>
                    <a:pt x="119442" y="0"/>
                  </a:moveTo>
                  <a:cubicBezTo>
                    <a:pt x="185408" y="0"/>
                    <a:pt x="238884" y="53476"/>
                    <a:pt x="238884" y="119442"/>
                  </a:cubicBezTo>
                  <a:cubicBezTo>
                    <a:pt x="238884" y="168916"/>
                    <a:pt x="208804" y="211365"/>
                    <a:pt x="165934" y="229498"/>
                  </a:cubicBezTo>
                  <a:lnTo>
                    <a:pt x="142301" y="234269"/>
                  </a:lnTo>
                  <a:lnTo>
                    <a:pt x="142301" y="412408"/>
                  </a:lnTo>
                  <a:lnTo>
                    <a:pt x="159590" y="392780"/>
                  </a:lnTo>
                  <a:cubicBezTo>
                    <a:pt x="810663" y="-273233"/>
                    <a:pt x="1461735" y="1278149"/>
                    <a:pt x="2112807" y="464309"/>
                  </a:cubicBezTo>
                  <a:lnTo>
                    <a:pt x="2112807" y="1976477"/>
                  </a:lnTo>
                  <a:cubicBezTo>
                    <a:pt x="1461735" y="2790317"/>
                    <a:pt x="810663" y="1238935"/>
                    <a:pt x="159590" y="1904948"/>
                  </a:cubicBezTo>
                  <a:lnTo>
                    <a:pt x="142301" y="1924576"/>
                  </a:lnTo>
                  <a:lnTo>
                    <a:pt x="142301" y="3733939"/>
                  </a:lnTo>
                  <a:lnTo>
                    <a:pt x="96582" y="3733939"/>
                  </a:lnTo>
                  <a:lnTo>
                    <a:pt x="96582" y="234269"/>
                  </a:lnTo>
                  <a:lnTo>
                    <a:pt x="72950" y="229498"/>
                  </a:lnTo>
                  <a:cubicBezTo>
                    <a:pt x="30080" y="211365"/>
                    <a:pt x="0" y="168916"/>
                    <a:pt x="0" y="119442"/>
                  </a:cubicBezTo>
                  <a:cubicBezTo>
                    <a:pt x="0" y="53476"/>
                    <a:pt x="53476" y="0"/>
                    <a:pt x="119442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style>
            <a:lnRef idx="2">
              <a:srgbClr val="FE8A57">
                <a:shade val="50000"/>
              </a:srgbClr>
            </a:lnRef>
            <a:fillRef idx="1">
              <a:srgbClr val="FE8A57"/>
            </a:fillRef>
            <a:effectRef idx="0">
              <a:srgbClr val="FE8A57"/>
            </a:effectRef>
            <a:fontRef idx="minor">
              <a:sysClr val="window" lastClr="FFFFFF"/>
            </a:fontRef>
          </p:style>
          <p:txBody>
            <a:bodyPr wrap="square" bIns="684000" anchor="ctr">
              <a:normAutofit fontScale="25000" lnSpcReduction="20000"/>
            </a:bodyPr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7"/>
            </p:custDataLst>
          </p:nvPr>
        </p:nvGrpSpPr>
        <p:grpSpPr>
          <a:xfrm>
            <a:off x="4071895" y="2845965"/>
            <a:ext cx="1060801" cy="1060801"/>
            <a:chOff x="3875314" y="2833914"/>
            <a:chExt cx="1190172" cy="1190172"/>
          </a:xfrm>
        </p:grpSpPr>
        <p:sp>
          <p:nvSpPr>
            <p:cNvPr id="3" name="椭圆 2"/>
            <p:cNvSpPr/>
            <p:nvPr>
              <p:custDataLst>
                <p:tags r:id="rId8"/>
              </p:custDataLst>
            </p:nvPr>
          </p:nvSpPr>
          <p:spPr>
            <a:xfrm>
              <a:off x="3875314" y="2833914"/>
              <a:ext cx="1190172" cy="1190172"/>
            </a:xfrm>
            <a:prstGeom prst="ellipse">
              <a:avLst/>
            </a:prstGeom>
            <a:solidFill>
              <a:srgbClr val="00C37B"/>
            </a:solidFill>
            <a:ln>
              <a:noFill/>
            </a:ln>
          </p:spPr>
          <p:style>
            <a:lnRef idx="2">
              <a:srgbClr val="FE8A57">
                <a:shade val="50000"/>
              </a:srgbClr>
            </a:lnRef>
            <a:fillRef idx="1">
              <a:srgbClr val="FE8A57"/>
            </a:fillRef>
            <a:effectRef idx="0">
              <a:srgbClr val="FE8A57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12" name="KSO_Shape"/>
            <p:cNvSpPr/>
            <p:nvPr>
              <p:custDataLst>
                <p:tags r:id="rId9"/>
              </p:custDataLst>
            </p:nvPr>
          </p:nvSpPr>
          <p:spPr bwMode="auto">
            <a:xfrm rot="1800000">
              <a:off x="4253670" y="3032564"/>
              <a:ext cx="433460" cy="710590"/>
            </a:xfrm>
            <a:custGeom>
              <a:avLst/>
              <a:gdLst>
                <a:gd name="T0" fmla="*/ 1029029 w 3535"/>
                <a:gd name="T1" fmla="*/ 1156466 h 5800"/>
                <a:gd name="T2" fmla="*/ 818493 w 3535"/>
                <a:gd name="T3" fmla="*/ 1179458 h 5800"/>
                <a:gd name="T4" fmla="*/ 848054 w 3535"/>
                <a:gd name="T5" fmla="*/ 1077639 h 5800"/>
                <a:gd name="T6" fmla="*/ 875315 w 3535"/>
                <a:gd name="T7" fmla="*/ 972864 h 5800"/>
                <a:gd name="T8" fmla="*/ 898635 w 3535"/>
                <a:gd name="T9" fmla="*/ 868417 h 5800"/>
                <a:gd name="T10" fmla="*/ 916371 w 3535"/>
                <a:gd name="T11" fmla="*/ 767255 h 5800"/>
                <a:gd name="T12" fmla="*/ 926553 w 3535"/>
                <a:gd name="T13" fmla="*/ 672662 h 5800"/>
                <a:gd name="T14" fmla="*/ 927538 w 3535"/>
                <a:gd name="T15" fmla="*/ 635876 h 5800"/>
                <a:gd name="T16" fmla="*/ 926553 w 3535"/>
                <a:gd name="T17" fmla="*/ 582996 h 5800"/>
                <a:gd name="T18" fmla="*/ 921955 w 3535"/>
                <a:gd name="T19" fmla="*/ 531429 h 5800"/>
                <a:gd name="T20" fmla="*/ 914072 w 3535"/>
                <a:gd name="T21" fmla="*/ 481505 h 5800"/>
                <a:gd name="T22" fmla="*/ 903233 w 3535"/>
                <a:gd name="T23" fmla="*/ 433223 h 5800"/>
                <a:gd name="T24" fmla="*/ 889438 w 3535"/>
                <a:gd name="T25" fmla="*/ 387241 h 5800"/>
                <a:gd name="T26" fmla="*/ 873673 w 3535"/>
                <a:gd name="T27" fmla="*/ 342900 h 5800"/>
                <a:gd name="T28" fmla="*/ 855936 w 3535"/>
                <a:gd name="T29" fmla="*/ 301187 h 5800"/>
                <a:gd name="T30" fmla="*/ 836230 w 3535"/>
                <a:gd name="T31" fmla="*/ 261773 h 5800"/>
                <a:gd name="T32" fmla="*/ 808640 w 3535"/>
                <a:gd name="T33" fmla="*/ 212178 h 5800"/>
                <a:gd name="T34" fmla="*/ 763314 w 3535"/>
                <a:gd name="T35" fmla="*/ 146816 h 5800"/>
                <a:gd name="T36" fmla="*/ 717660 w 3535"/>
                <a:gd name="T37" fmla="*/ 92622 h 5800"/>
                <a:gd name="T38" fmla="*/ 673319 w 3535"/>
                <a:gd name="T39" fmla="*/ 50253 h 5800"/>
                <a:gd name="T40" fmla="*/ 632592 w 3535"/>
                <a:gd name="T41" fmla="*/ 20035 h 5800"/>
                <a:gd name="T42" fmla="*/ 608943 w 3535"/>
                <a:gd name="T43" fmla="*/ 7226 h 5800"/>
                <a:gd name="T44" fmla="*/ 593835 w 3535"/>
                <a:gd name="T45" fmla="*/ 1971 h 5800"/>
                <a:gd name="T46" fmla="*/ 580697 w 3535"/>
                <a:gd name="T47" fmla="*/ 0 h 5800"/>
                <a:gd name="T48" fmla="*/ 572486 w 3535"/>
                <a:gd name="T49" fmla="*/ 657 h 5800"/>
                <a:gd name="T50" fmla="*/ 558034 w 3535"/>
                <a:gd name="T51" fmla="*/ 5255 h 5800"/>
                <a:gd name="T52" fmla="*/ 541283 w 3535"/>
                <a:gd name="T53" fmla="*/ 12809 h 5800"/>
                <a:gd name="T54" fmla="*/ 502526 w 3535"/>
                <a:gd name="T55" fmla="*/ 38428 h 5800"/>
                <a:gd name="T56" fmla="*/ 459171 w 3535"/>
                <a:gd name="T57" fmla="*/ 77185 h 5800"/>
                <a:gd name="T58" fmla="*/ 413517 w 3535"/>
                <a:gd name="T59" fmla="*/ 127438 h 5800"/>
                <a:gd name="T60" fmla="*/ 368191 w 3535"/>
                <a:gd name="T61" fmla="*/ 189515 h 5800"/>
                <a:gd name="T62" fmla="*/ 332390 w 3535"/>
                <a:gd name="T63" fmla="*/ 248635 h 5800"/>
                <a:gd name="T64" fmla="*/ 312026 w 3535"/>
                <a:gd name="T65" fmla="*/ 287721 h 5800"/>
                <a:gd name="T66" fmla="*/ 293633 w 3535"/>
                <a:gd name="T67" fmla="*/ 328777 h 5800"/>
                <a:gd name="T68" fmla="*/ 277210 w 3535"/>
                <a:gd name="T69" fmla="*/ 371803 h 5800"/>
                <a:gd name="T70" fmla="*/ 263087 w 3535"/>
                <a:gd name="T71" fmla="*/ 417458 h 5800"/>
                <a:gd name="T72" fmla="*/ 250935 w 3535"/>
                <a:gd name="T73" fmla="*/ 465083 h 5800"/>
                <a:gd name="T74" fmla="*/ 242066 w 3535"/>
                <a:gd name="T75" fmla="*/ 514350 h 5800"/>
                <a:gd name="T76" fmla="*/ 236483 w 3535"/>
                <a:gd name="T77" fmla="*/ 565588 h 5800"/>
                <a:gd name="T78" fmla="*/ 233855 w 3535"/>
                <a:gd name="T79" fmla="*/ 618468 h 5800"/>
                <a:gd name="T80" fmla="*/ 235169 w 3535"/>
                <a:gd name="T81" fmla="*/ 672662 h 5800"/>
                <a:gd name="T82" fmla="*/ 241410 w 3535"/>
                <a:gd name="T83" fmla="*/ 734739 h 5800"/>
                <a:gd name="T84" fmla="*/ 256190 w 3535"/>
                <a:gd name="T85" fmla="*/ 834259 h 5800"/>
                <a:gd name="T86" fmla="*/ 277867 w 3535"/>
                <a:gd name="T87" fmla="*/ 938048 h 5800"/>
                <a:gd name="T88" fmla="*/ 304143 w 3535"/>
                <a:gd name="T89" fmla="*/ 1043152 h 5800"/>
                <a:gd name="T90" fmla="*/ 333047 w 3535"/>
                <a:gd name="T91" fmla="*/ 1146284 h 5800"/>
                <a:gd name="T92" fmla="*/ 132693 w 3535"/>
                <a:gd name="T93" fmla="*/ 1156466 h 5800"/>
                <a:gd name="T94" fmla="*/ 580697 w 3535"/>
                <a:gd name="T95" fmla="*/ 1905000 h 58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535" h="5800">
                  <a:moveTo>
                    <a:pt x="2174" y="4724"/>
                  </a:moveTo>
                  <a:lnTo>
                    <a:pt x="3535" y="5397"/>
                  </a:lnTo>
                  <a:lnTo>
                    <a:pt x="3133" y="3521"/>
                  </a:lnTo>
                  <a:lnTo>
                    <a:pt x="2462" y="3691"/>
                  </a:lnTo>
                  <a:lnTo>
                    <a:pt x="2492" y="3591"/>
                  </a:lnTo>
                  <a:lnTo>
                    <a:pt x="2523" y="3490"/>
                  </a:lnTo>
                  <a:lnTo>
                    <a:pt x="2552" y="3385"/>
                  </a:lnTo>
                  <a:lnTo>
                    <a:pt x="2582" y="3281"/>
                  </a:lnTo>
                  <a:lnTo>
                    <a:pt x="2611" y="3176"/>
                  </a:lnTo>
                  <a:lnTo>
                    <a:pt x="2638" y="3069"/>
                  </a:lnTo>
                  <a:lnTo>
                    <a:pt x="2665" y="2962"/>
                  </a:lnTo>
                  <a:lnTo>
                    <a:pt x="2691" y="2856"/>
                  </a:lnTo>
                  <a:lnTo>
                    <a:pt x="2714" y="2749"/>
                  </a:lnTo>
                  <a:lnTo>
                    <a:pt x="2736" y="2644"/>
                  </a:lnTo>
                  <a:lnTo>
                    <a:pt x="2757" y="2540"/>
                  </a:lnTo>
                  <a:lnTo>
                    <a:pt x="2774" y="2437"/>
                  </a:lnTo>
                  <a:lnTo>
                    <a:pt x="2790" y="2336"/>
                  </a:lnTo>
                  <a:lnTo>
                    <a:pt x="2802" y="2237"/>
                  </a:lnTo>
                  <a:lnTo>
                    <a:pt x="2813" y="2141"/>
                  </a:lnTo>
                  <a:lnTo>
                    <a:pt x="2821" y="2048"/>
                  </a:lnTo>
                  <a:lnTo>
                    <a:pt x="2823" y="1992"/>
                  </a:lnTo>
                  <a:lnTo>
                    <a:pt x="2824" y="1936"/>
                  </a:lnTo>
                  <a:lnTo>
                    <a:pt x="2824" y="1883"/>
                  </a:lnTo>
                  <a:lnTo>
                    <a:pt x="2823" y="1829"/>
                  </a:lnTo>
                  <a:lnTo>
                    <a:pt x="2821" y="1775"/>
                  </a:lnTo>
                  <a:lnTo>
                    <a:pt x="2817" y="1722"/>
                  </a:lnTo>
                  <a:lnTo>
                    <a:pt x="2813" y="1669"/>
                  </a:lnTo>
                  <a:lnTo>
                    <a:pt x="2807" y="1618"/>
                  </a:lnTo>
                  <a:lnTo>
                    <a:pt x="2800" y="1566"/>
                  </a:lnTo>
                  <a:lnTo>
                    <a:pt x="2791" y="1515"/>
                  </a:lnTo>
                  <a:lnTo>
                    <a:pt x="2783" y="1466"/>
                  </a:lnTo>
                  <a:lnTo>
                    <a:pt x="2773" y="1416"/>
                  </a:lnTo>
                  <a:lnTo>
                    <a:pt x="2762" y="1367"/>
                  </a:lnTo>
                  <a:lnTo>
                    <a:pt x="2750" y="1319"/>
                  </a:lnTo>
                  <a:lnTo>
                    <a:pt x="2736" y="1271"/>
                  </a:lnTo>
                  <a:lnTo>
                    <a:pt x="2723" y="1224"/>
                  </a:lnTo>
                  <a:lnTo>
                    <a:pt x="2708" y="1179"/>
                  </a:lnTo>
                  <a:lnTo>
                    <a:pt x="2693" y="1132"/>
                  </a:lnTo>
                  <a:lnTo>
                    <a:pt x="2677" y="1088"/>
                  </a:lnTo>
                  <a:lnTo>
                    <a:pt x="2660" y="1044"/>
                  </a:lnTo>
                  <a:lnTo>
                    <a:pt x="2643" y="1001"/>
                  </a:lnTo>
                  <a:lnTo>
                    <a:pt x="2625" y="958"/>
                  </a:lnTo>
                  <a:lnTo>
                    <a:pt x="2606" y="917"/>
                  </a:lnTo>
                  <a:lnTo>
                    <a:pt x="2587" y="876"/>
                  </a:lnTo>
                  <a:lnTo>
                    <a:pt x="2567" y="836"/>
                  </a:lnTo>
                  <a:lnTo>
                    <a:pt x="2546" y="797"/>
                  </a:lnTo>
                  <a:lnTo>
                    <a:pt x="2525" y="757"/>
                  </a:lnTo>
                  <a:lnTo>
                    <a:pt x="2505" y="719"/>
                  </a:lnTo>
                  <a:lnTo>
                    <a:pt x="2462" y="646"/>
                  </a:lnTo>
                  <a:lnTo>
                    <a:pt x="2416" y="577"/>
                  </a:lnTo>
                  <a:lnTo>
                    <a:pt x="2371" y="511"/>
                  </a:lnTo>
                  <a:lnTo>
                    <a:pt x="2324" y="447"/>
                  </a:lnTo>
                  <a:lnTo>
                    <a:pt x="2278" y="388"/>
                  </a:lnTo>
                  <a:lnTo>
                    <a:pt x="2231" y="333"/>
                  </a:lnTo>
                  <a:lnTo>
                    <a:pt x="2185" y="282"/>
                  </a:lnTo>
                  <a:lnTo>
                    <a:pt x="2139" y="235"/>
                  </a:lnTo>
                  <a:lnTo>
                    <a:pt x="2094" y="191"/>
                  </a:lnTo>
                  <a:lnTo>
                    <a:pt x="2050" y="153"/>
                  </a:lnTo>
                  <a:lnTo>
                    <a:pt x="2007" y="117"/>
                  </a:lnTo>
                  <a:lnTo>
                    <a:pt x="1965" y="87"/>
                  </a:lnTo>
                  <a:lnTo>
                    <a:pt x="1926" y="61"/>
                  </a:lnTo>
                  <a:lnTo>
                    <a:pt x="1889" y="39"/>
                  </a:lnTo>
                  <a:lnTo>
                    <a:pt x="1871" y="30"/>
                  </a:lnTo>
                  <a:lnTo>
                    <a:pt x="1854" y="22"/>
                  </a:lnTo>
                  <a:lnTo>
                    <a:pt x="1838" y="16"/>
                  </a:lnTo>
                  <a:lnTo>
                    <a:pt x="1823" y="10"/>
                  </a:lnTo>
                  <a:lnTo>
                    <a:pt x="1808" y="6"/>
                  </a:lnTo>
                  <a:lnTo>
                    <a:pt x="1794" y="2"/>
                  </a:lnTo>
                  <a:lnTo>
                    <a:pt x="1780" y="1"/>
                  </a:lnTo>
                  <a:lnTo>
                    <a:pt x="1768" y="0"/>
                  </a:lnTo>
                  <a:lnTo>
                    <a:pt x="1757" y="1"/>
                  </a:lnTo>
                  <a:lnTo>
                    <a:pt x="1743" y="2"/>
                  </a:lnTo>
                  <a:lnTo>
                    <a:pt x="1729" y="6"/>
                  </a:lnTo>
                  <a:lnTo>
                    <a:pt x="1714" y="10"/>
                  </a:lnTo>
                  <a:lnTo>
                    <a:pt x="1699" y="16"/>
                  </a:lnTo>
                  <a:lnTo>
                    <a:pt x="1682" y="22"/>
                  </a:lnTo>
                  <a:lnTo>
                    <a:pt x="1666" y="30"/>
                  </a:lnTo>
                  <a:lnTo>
                    <a:pt x="1648" y="39"/>
                  </a:lnTo>
                  <a:lnTo>
                    <a:pt x="1611" y="61"/>
                  </a:lnTo>
                  <a:lnTo>
                    <a:pt x="1572" y="87"/>
                  </a:lnTo>
                  <a:lnTo>
                    <a:pt x="1530" y="117"/>
                  </a:lnTo>
                  <a:lnTo>
                    <a:pt x="1487" y="153"/>
                  </a:lnTo>
                  <a:lnTo>
                    <a:pt x="1443" y="191"/>
                  </a:lnTo>
                  <a:lnTo>
                    <a:pt x="1398" y="235"/>
                  </a:lnTo>
                  <a:lnTo>
                    <a:pt x="1352" y="282"/>
                  </a:lnTo>
                  <a:lnTo>
                    <a:pt x="1306" y="333"/>
                  </a:lnTo>
                  <a:lnTo>
                    <a:pt x="1259" y="388"/>
                  </a:lnTo>
                  <a:lnTo>
                    <a:pt x="1213" y="447"/>
                  </a:lnTo>
                  <a:lnTo>
                    <a:pt x="1166" y="511"/>
                  </a:lnTo>
                  <a:lnTo>
                    <a:pt x="1121" y="577"/>
                  </a:lnTo>
                  <a:lnTo>
                    <a:pt x="1075" y="646"/>
                  </a:lnTo>
                  <a:lnTo>
                    <a:pt x="1032" y="719"/>
                  </a:lnTo>
                  <a:lnTo>
                    <a:pt x="1012" y="757"/>
                  </a:lnTo>
                  <a:lnTo>
                    <a:pt x="991" y="797"/>
                  </a:lnTo>
                  <a:lnTo>
                    <a:pt x="970" y="836"/>
                  </a:lnTo>
                  <a:lnTo>
                    <a:pt x="950" y="876"/>
                  </a:lnTo>
                  <a:lnTo>
                    <a:pt x="931" y="917"/>
                  </a:lnTo>
                  <a:lnTo>
                    <a:pt x="912" y="958"/>
                  </a:lnTo>
                  <a:lnTo>
                    <a:pt x="894" y="1001"/>
                  </a:lnTo>
                  <a:lnTo>
                    <a:pt x="877" y="1044"/>
                  </a:lnTo>
                  <a:lnTo>
                    <a:pt x="860" y="1088"/>
                  </a:lnTo>
                  <a:lnTo>
                    <a:pt x="844" y="1132"/>
                  </a:lnTo>
                  <a:lnTo>
                    <a:pt x="829" y="1179"/>
                  </a:lnTo>
                  <a:lnTo>
                    <a:pt x="814" y="1224"/>
                  </a:lnTo>
                  <a:lnTo>
                    <a:pt x="801" y="1271"/>
                  </a:lnTo>
                  <a:lnTo>
                    <a:pt x="787" y="1319"/>
                  </a:lnTo>
                  <a:lnTo>
                    <a:pt x="775" y="1367"/>
                  </a:lnTo>
                  <a:lnTo>
                    <a:pt x="764" y="1416"/>
                  </a:lnTo>
                  <a:lnTo>
                    <a:pt x="754" y="1466"/>
                  </a:lnTo>
                  <a:lnTo>
                    <a:pt x="746" y="1515"/>
                  </a:lnTo>
                  <a:lnTo>
                    <a:pt x="737" y="1566"/>
                  </a:lnTo>
                  <a:lnTo>
                    <a:pt x="730" y="1618"/>
                  </a:lnTo>
                  <a:lnTo>
                    <a:pt x="723" y="1669"/>
                  </a:lnTo>
                  <a:lnTo>
                    <a:pt x="720" y="1722"/>
                  </a:lnTo>
                  <a:lnTo>
                    <a:pt x="716" y="1775"/>
                  </a:lnTo>
                  <a:lnTo>
                    <a:pt x="714" y="1829"/>
                  </a:lnTo>
                  <a:lnTo>
                    <a:pt x="712" y="1883"/>
                  </a:lnTo>
                  <a:lnTo>
                    <a:pt x="712" y="1936"/>
                  </a:lnTo>
                  <a:lnTo>
                    <a:pt x="714" y="1992"/>
                  </a:lnTo>
                  <a:lnTo>
                    <a:pt x="716" y="2048"/>
                  </a:lnTo>
                  <a:lnTo>
                    <a:pt x="723" y="2141"/>
                  </a:lnTo>
                  <a:lnTo>
                    <a:pt x="735" y="2237"/>
                  </a:lnTo>
                  <a:lnTo>
                    <a:pt x="747" y="2336"/>
                  </a:lnTo>
                  <a:lnTo>
                    <a:pt x="763" y="2437"/>
                  </a:lnTo>
                  <a:lnTo>
                    <a:pt x="780" y="2540"/>
                  </a:lnTo>
                  <a:lnTo>
                    <a:pt x="801" y="2644"/>
                  </a:lnTo>
                  <a:lnTo>
                    <a:pt x="823" y="2749"/>
                  </a:lnTo>
                  <a:lnTo>
                    <a:pt x="846" y="2856"/>
                  </a:lnTo>
                  <a:lnTo>
                    <a:pt x="872" y="2962"/>
                  </a:lnTo>
                  <a:lnTo>
                    <a:pt x="899" y="3069"/>
                  </a:lnTo>
                  <a:lnTo>
                    <a:pt x="926" y="3176"/>
                  </a:lnTo>
                  <a:lnTo>
                    <a:pt x="955" y="3281"/>
                  </a:lnTo>
                  <a:lnTo>
                    <a:pt x="985" y="3385"/>
                  </a:lnTo>
                  <a:lnTo>
                    <a:pt x="1014" y="3490"/>
                  </a:lnTo>
                  <a:lnTo>
                    <a:pt x="1045" y="3591"/>
                  </a:lnTo>
                  <a:lnTo>
                    <a:pt x="1075" y="3691"/>
                  </a:lnTo>
                  <a:lnTo>
                    <a:pt x="404" y="3521"/>
                  </a:lnTo>
                  <a:lnTo>
                    <a:pt x="0" y="5397"/>
                  </a:lnTo>
                  <a:lnTo>
                    <a:pt x="1362" y="4724"/>
                  </a:lnTo>
                  <a:lnTo>
                    <a:pt x="1768" y="5800"/>
                  </a:lnTo>
                  <a:lnTo>
                    <a:pt x="2174" y="472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>
            <p:custDataLst>
              <p:tags r:id="rId10"/>
            </p:custDataLst>
          </p:nvPr>
        </p:nvGrpSpPr>
        <p:grpSpPr>
          <a:xfrm>
            <a:off x="5182562" y="1323635"/>
            <a:ext cx="1060801" cy="1060801"/>
            <a:chOff x="4796531" y="2033163"/>
            <a:chExt cx="1008000" cy="1008000"/>
          </a:xfrm>
        </p:grpSpPr>
        <p:sp>
          <p:nvSpPr>
            <p:cNvPr id="14" name="椭圆 13"/>
            <p:cNvSpPr/>
            <p:nvPr>
              <p:custDataLst>
                <p:tags r:id="rId11"/>
              </p:custDataLst>
            </p:nvPr>
          </p:nvSpPr>
          <p:spPr>
            <a:xfrm>
              <a:off x="4796531" y="2033163"/>
              <a:ext cx="1008000" cy="1008000"/>
            </a:xfrm>
            <a:prstGeom prst="ellipse">
              <a:avLst/>
            </a:prstGeom>
            <a:solidFill>
              <a:srgbClr val="FE8A57"/>
            </a:solidFill>
            <a:ln>
              <a:noFill/>
            </a:ln>
          </p:spPr>
          <p:style>
            <a:lnRef idx="2">
              <a:srgbClr val="FE8A57">
                <a:shade val="50000"/>
              </a:srgbClr>
            </a:lnRef>
            <a:fillRef idx="1">
              <a:srgbClr val="FE8A57"/>
            </a:fillRef>
            <a:effectRef idx="0">
              <a:srgbClr val="FE8A57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16" name="KSO_Shape"/>
            <p:cNvSpPr/>
            <p:nvPr>
              <p:custDataLst>
                <p:tags r:id="rId12"/>
              </p:custDataLst>
            </p:nvPr>
          </p:nvSpPr>
          <p:spPr bwMode="auto">
            <a:xfrm>
              <a:off x="5024155" y="2243119"/>
              <a:ext cx="552752" cy="563075"/>
            </a:xfrm>
            <a:custGeom>
              <a:avLst/>
              <a:gdLst>
                <a:gd name="T0" fmla="*/ 2147483646 w 4946"/>
                <a:gd name="T1" fmla="*/ 0 h 5041"/>
                <a:gd name="T2" fmla="*/ 2147483646 w 4946"/>
                <a:gd name="T3" fmla="*/ 2147483646 h 5041"/>
                <a:gd name="T4" fmla="*/ 2147483646 w 4946"/>
                <a:gd name="T5" fmla="*/ 2147483646 h 5041"/>
                <a:gd name="T6" fmla="*/ 2147483646 w 4946"/>
                <a:gd name="T7" fmla="*/ 2147483646 h 5041"/>
                <a:gd name="T8" fmla="*/ 2147483646 w 4946"/>
                <a:gd name="T9" fmla="*/ 2147483646 h 5041"/>
                <a:gd name="T10" fmla="*/ 2147483646 w 4946"/>
                <a:gd name="T11" fmla="*/ 2147483646 h 5041"/>
                <a:gd name="T12" fmla="*/ 2147483646 w 4946"/>
                <a:gd name="T13" fmla="*/ 2147483646 h 5041"/>
                <a:gd name="T14" fmla="*/ 2147483646 w 4946"/>
                <a:gd name="T15" fmla="*/ 2147483646 h 5041"/>
                <a:gd name="T16" fmla="*/ 2147483646 w 4946"/>
                <a:gd name="T17" fmla="*/ 2147483646 h 5041"/>
                <a:gd name="T18" fmla="*/ 2147483646 w 4946"/>
                <a:gd name="T19" fmla="*/ 2147483646 h 5041"/>
                <a:gd name="T20" fmla="*/ 2147483646 w 4946"/>
                <a:gd name="T21" fmla="*/ 2147483646 h 5041"/>
                <a:gd name="T22" fmla="*/ 2147483646 w 4946"/>
                <a:gd name="T23" fmla="*/ 2147483646 h 5041"/>
                <a:gd name="T24" fmla="*/ 2147483646 w 4946"/>
                <a:gd name="T25" fmla="*/ 2147483646 h 5041"/>
                <a:gd name="T26" fmla="*/ 2147483646 w 4946"/>
                <a:gd name="T27" fmla="*/ 2147483646 h 5041"/>
                <a:gd name="T28" fmla="*/ 2147483646 w 4946"/>
                <a:gd name="T29" fmla="*/ 2147483646 h 5041"/>
                <a:gd name="T30" fmla="*/ 2147483646 w 4946"/>
                <a:gd name="T31" fmla="*/ 2147483646 h 5041"/>
                <a:gd name="T32" fmla="*/ 2147483646 w 4946"/>
                <a:gd name="T33" fmla="*/ 2147483646 h 5041"/>
                <a:gd name="T34" fmla="*/ 2147483646 w 4946"/>
                <a:gd name="T35" fmla="*/ 2147483646 h 5041"/>
                <a:gd name="T36" fmla="*/ 2147483646 w 4946"/>
                <a:gd name="T37" fmla="*/ 2147483646 h 5041"/>
                <a:gd name="T38" fmla="*/ 2147483646 w 4946"/>
                <a:gd name="T39" fmla="*/ 2147483646 h 5041"/>
                <a:gd name="T40" fmla="*/ 2147483646 w 4946"/>
                <a:gd name="T41" fmla="*/ 2147483646 h 5041"/>
                <a:gd name="T42" fmla="*/ 2147483646 w 4946"/>
                <a:gd name="T43" fmla="*/ 2147483646 h 5041"/>
                <a:gd name="T44" fmla="*/ 2147483646 w 4946"/>
                <a:gd name="T45" fmla="*/ 2147483646 h 5041"/>
                <a:gd name="T46" fmla="*/ 2147483646 w 4946"/>
                <a:gd name="T47" fmla="*/ 2147483646 h 5041"/>
                <a:gd name="T48" fmla="*/ 2147483646 w 4946"/>
                <a:gd name="T49" fmla="*/ 2147483646 h 5041"/>
                <a:gd name="T50" fmla="*/ 2147483646 w 4946"/>
                <a:gd name="T51" fmla="*/ 2147483646 h 5041"/>
                <a:gd name="T52" fmla="*/ 2147483646 w 4946"/>
                <a:gd name="T53" fmla="*/ 2147483646 h 5041"/>
                <a:gd name="T54" fmla="*/ 0 w 4946"/>
                <a:gd name="T55" fmla="*/ 2147483646 h 5041"/>
                <a:gd name="T56" fmla="*/ 2147483646 w 4946"/>
                <a:gd name="T57" fmla="*/ 2147483646 h 5041"/>
                <a:gd name="T58" fmla="*/ 2147483646 w 4946"/>
                <a:gd name="T59" fmla="*/ 2147483646 h 5041"/>
                <a:gd name="T60" fmla="*/ 2147483646 w 4946"/>
                <a:gd name="T61" fmla="*/ 2147483646 h 5041"/>
                <a:gd name="T62" fmla="*/ 2147483646 w 4946"/>
                <a:gd name="T63" fmla="*/ 2147483646 h 5041"/>
                <a:gd name="T64" fmla="*/ 2147483646 w 4946"/>
                <a:gd name="T65" fmla="*/ 2147483646 h 5041"/>
                <a:gd name="T66" fmla="*/ 2147483646 w 4946"/>
                <a:gd name="T67" fmla="*/ 2147483646 h 5041"/>
                <a:gd name="T68" fmla="*/ 2147483646 w 4946"/>
                <a:gd name="T69" fmla="*/ 2147483646 h 5041"/>
                <a:gd name="T70" fmla="*/ 2147483646 w 4946"/>
                <a:gd name="T71" fmla="*/ 2147483646 h 5041"/>
                <a:gd name="T72" fmla="*/ 2147483646 w 4946"/>
                <a:gd name="T73" fmla="*/ 2147483646 h 5041"/>
                <a:gd name="T74" fmla="*/ 2147483646 w 4946"/>
                <a:gd name="T75" fmla="*/ 2147483646 h 5041"/>
                <a:gd name="T76" fmla="*/ 2147483646 w 4946"/>
                <a:gd name="T77" fmla="*/ 2147483646 h 5041"/>
                <a:gd name="T78" fmla="*/ 2147483646 w 4946"/>
                <a:gd name="T79" fmla="*/ 2147483646 h 5041"/>
                <a:gd name="T80" fmla="*/ 2147483646 w 4946"/>
                <a:gd name="T81" fmla="*/ 2147483646 h 5041"/>
                <a:gd name="T82" fmla="*/ 2147483646 w 4946"/>
                <a:gd name="T83" fmla="*/ 2147483646 h 5041"/>
                <a:gd name="T84" fmla="*/ 2147483646 w 4946"/>
                <a:gd name="T85" fmla="*/ 2147483646 h 5041"/>
                <a:gd name="T86" fmla="*/ 2147483646 w 4946"/>
                <a:gd name="T87" fmla="*/ 2147483646 h 5041"/>
                <a:gd name="T88" fmla="*/ 2147483646 w 4946"/>
                <a:gd name="T89" fmla="*/ 2147483646 h 5041"/>
                <a:gd name="T90" fmla="*/ 2147483646 w 4946"/>
                <a:gd name="T91" fmla="*/ 2147483646 h 5041"/>
                <a:gd name="T92" fmla="*/ 2147483646 w 4946"/>
                <a:gd name="T93" fmla="*/ 2147483646 h 5041"/>
                <a:gd name="T94" fmla="*/ 2147483646 w 4946"/>
                <a:gd name="T95" fmla="*/ 2147483646 h 5041"/>
                <a:gd name="T96" fmla="*/ 2147483646 w 4946"/>
                <a:gd name="T97" fmla="*/ 2147483646 h 5041"/>
                <a:gd name="T98" fmla="*/ 2147483646 w 4946"/>
                <a:gd name="T99" fmla="*/ 2147483646 h 5041"/>
                <a:gd name="T100" fmla="*/ 2147483646 w 4946"/>
                <a:gd name="T101" fmla="*/ 2147483646 h 5041"/>
                <a:gd name="T102" fmla="*/ 2147483646 w 4946"/>
                <a:gd name="T103" fmla="*/ 2147483646 h 5041"/>
                <a:gd name="T104" fmla="*/ 2147483646 w 4946"/>
                <a:gd name="T105" fmla="*/ 2147483646 h 5041"/>
                <a:gd name="T106" fmla="*/ 2147483646 w 4946"/>
                <a:gd name="T107" fmla="*/ 2147483646 h 5041"/>
                <a:gd name="T108" fmla="*/ 2147483646 w 4946"/>
                <a:gd name="T109" fmla="*/ 2147483646 h 5041"/>
                <a:gd name="T110" fmla="*/ 2147483646 w 4946"/>
                <a:gd name="T111" fmla="*/ 2147483646 h 5041"/>
                <a:gd name="T112" fmla="*/ 2147483646 w 4946"/>
                <a:gd name="T113" fmla="*/ 2147483646 h 5041"/>
                <a:gd name="T114" fmla="*/ 2147483646 w 4946"/>
                <a:gd name="T115" fmla="*/ 2147483646 h 5041"/>
                <a:gd name="T116" fmla="*/ 2147483646 w 4946"/>
                <a:gd name="T117" fmla="*/ 2147483646 h 50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946" h="5041">
                  <a:moveTo>
                    <a:pt x="4946" y="532"/>
                  </a:moveTo>
                  <a:lnTo>
                    <a:pt x="4534" y="270"/>
                  </a:lnTo>
                  <a:lnTo>
                    <a:pt x="4106" y="0"/>
                  </a:lnTo>
                  <a:lnTo>
                    <a:pt x="2142" y="3139"/>
                  </a:lnTo>
                  <a:lnTo>
                    <a:pt x="2117" y="3136"/>
                  </a:lnTo>
                  <a:lnTo>
                    <a:pt x="2091" y="3134"/>
                  </a:lnTo>
                  <a:lnTo>
                    <a:pt x="2066" y="3133"/>
                  </a:lnTo>
                  <a:lnTo>
                    <a:pt x="2039" y="3133"/>
                  </a:lnTo>
                  <a:lnTo>
                    <a:pt x="2014" y="3134"/>
                  </a:lnTo>
                  <a:lnTo>
                    <a:pt x="1989" y="3136"/>
                  </a:lnTo>
                  <a:lnTo>
                    <a:pt x="1963" y="3138"/>
                  </a:lnTo>
                  <a:lnTo>
                    <a:pt x="1938" y="3142"/>
                  </a:lnTo>
                  <a:lnTo>
                    <a:pt x="1912" y="3147"/>
                  </a:lnTo>
                  <a:lnTo>
                    <a:pt x="1888" y="3153"/>
                  </a:lnTo>
                  <a:lnTo>
                    <a:pt x="1862" y="3160"/>
                  </a:lnTo>
                  <a:lnTo>
                    <a:pt x="1838" y="3168"/>
                  </a:lnTo>
                  <a:lnTo>
                    <a:pt x="1813" y="3177"/>
                  </a:lnTo>
                  <a:lnTo>
                    <a:pt x="1789" y="3188"/>
                  </a:lnTo>
                  <a:lnTo>
                    <a:pt x="1765" y="3200"/>
                  </a:lnTo>
                  <a:lnTo>
                    <a:pt x="1742" y="3212"/>
                  </a:lnTo>
                  <a:lnTo>
                    <a:pt x="1719" y="3226"/>
                  </a:lnTo>
                  <a:lnTo>
                    <a:pt x="1695" y="3242"/>
                  </a:lnTo>
                  <a:lnTo>
                    <a:pt x="1673" y="3259"/>
                  </a:lnTo>
                  <a:lnTo>
                    <a:pt x="1651" y="3277"/>
                  </a:lnTo>
                  <a:lnTo>
                    <a:pt x="1629" y="3297"/>
                  </a:lnTo>
                  <a:lnTo>
                    <a:pt x="1609" y="3317"/>
                  </a:lnTo>
                  <a:lnTo>
                    <a:pt x="1587" y="3339"/>
                  </a:lnTo>
                  <a:lnTo>
                    <a:pt x="1568" y="3363"/>
                  </a:lnTo>
                  <a:lnTo>
                    <a:pt x="1547" y="3388"/>
                  </a:lnTo>
                  <a:lnTo>
                    <a:pt x="1529" y="3415"/>
                  </a:lnTo>
                  <a:lnTo>
                    <a:pt x="1510" y="3442"/>
                  </a:lnTo>
                  <a:lnTo>
                    <a:pt x="1492" y="3472"/>
                  </a:lnTo>
                  <a:lnTo>
                    <a:pt x="1475" y="3503"/>
                  </a:lnTo>
                  <a:lnTo>
                    <a:pt x="1459" y="3536"/>
                  </a:lnTo>
                  <a:lnTo>
                    <a:pt x="1442" y="3570"/>
                  </a:lnTo>
                  <a:lnTo>
                    <a:pt x="1427" y="3605"/>
                  </a:lnTo>
                  <a:lnTo>
                    <a:pt x="1411" y="3653"/>
                  </a:lnTo>
                  <a:lnTo>
                    <a:pt x="1393" y="3699"/>
                  </a:lnTo>
                  <a:lnTo>
                    <a:pt x="1373" y="3744"/>
                  </a:lnTo>
                  <a:lnTo>
                    <a:pt x="1354" y="3787"/>
                  </a:lnTo>
                  <a:lnTo>
                    <a:pt x="1332" y="3828"/>
                  </a:lnTo>
                  <a:lnTo>
                    <a:pt x="1311" y="3868"/>
                  </a:lnTo>
                  <a:lnTo>
                    <a:pt x="1289" y="3908"/>
                  </a:lnTo>
                  <a:lnTo>
                    <a:pt x="1265" y="3944"/>
                  </a:lnTo>
                  <a:lnTo>
                    <a:pt x="1241" y="3981"/>
                  </a:lnTo>
                  <a:lnTo>
                    <a:pt x="1216" y="4016"/>
                  </a:lnTo>
                  <a:lnTo>
                    <a:pt x="1191" y="4048"/>
                  </a:lnTo>
                  <a:lnTo>
                    <a:pt x="1165" y="4081"/>
                  </a:lnTo>
                  <a:lnTo>
                    <a:pt x="1139" y="4111"/>
                  </a:lnTo>
                  <a:lnTo>
                    <a:pt x="1111" y="4141"/>
                  </a:lnTo>
                  <a:lnTo>
                    <a:pt x="1084" y="4170"/>
                  </a:lnTo>
                  <a:lnTo>
                    <a:pt x="1056" y="4197"/>
                  </a:lnTo>
                  <a:lnTo>
                    <a:pt x="1028" y="4222"/>
                  </a:lnTo>
                  <a:lnTo>
                    <a:pt x="999" y="4248"/>
                  </a:lnTo>
                  <a:lnTo>
                    <a:pt x="970" y="4271"/>
                  </a:lnTo>
                  <a:lnTo>
                    <a:pt x="940" y="4295"/>
                  </a:lnTo>
                  <a:lnTo>
                    <a:pt x="911" y="4316"/>
                  </a:lnTo>
                  <a:lnTo>
                    <a:pt x="881" y="4337"/>
                  </a:lnTo>
                  <a:lnTo>
                    <a:pt x="852" y="4356"/>
                  </a:lnTo>
                  <a:lnTo>
                    <a:pt x="821" y="4375"/>
                  </a:lnTo>
                  <a:lnTo>
                    <a:pt x="792" y="4393"/>
                  </a:lnTo>
                  <a:lnTo>
                    <a:pt x="761" y="4410"/>
                  </a:lnTo>
                  <a:lnTo>
                    <a:pt x="731" y="4425"/>
                  </a:lnTo>
                  <a:lnTo>
                    <a:pt x="701" y="4440"/>
                  </a:lnTo>
                  <a:lnTo>
                    <a:pt x="671" y="4455"/>
                  </a:lnTo>
                  <a:lnTo>
                    <a:pt x="641" y="4468"/>
                  </a:lnTo>
                  <a:lnTo>
                    <a:pt x="611" y="4480"/>
                  </a:lnTo>
                  <a:lnTo>
                    <a:pt x="582" y="4492"/>
                  </a:lnTo>
                  <a:lnTo>
                    <a:pt x="524" y="4513"/>
                  </a:lnTo>
                  <a:lnTo>
                    <a:pt x="468" y="4531"/>
                  </a:lnTo>
                  <a:lnTo>
                    <a:pt x="413" y="4547"/>
                  </a:lnTo>
                  <a:lnTo>
                    <a:pt x="359" y="4561"/>
                  </a:lnTo>
                  <a:lnTo>
                    <a:pt x="309" y="4572"/>
                  </a:lnTo>
                  <a:lnTo>
                    <a:pt x="261" y="4581"/>
                  </a:lnTo>
                  <a:lnTo>
                    <a:pt x="215" y="4588"/>
                  </a:lnTo>
                  <a:lnTo>
                    <a:pt x="174" y="4594"/>
                  </a:lnTo>
                  <a:lnTo>
                    <a:pt x="135" y="4598"/>
                  </a:lnTo>
                  <a:lnTo>
                    <a:pt x="102" y="4601"/>
                  </a:lnTo>
                  <a:lnTo>
                    <a:pt x="72" y="4603"/>
                  </a:lnTo>
                  <a:lnTo>
                    <a:pt x="47" y="4604"/>
                  </a:lnTo>
                  <a:lnTo>
                    <a:pt x="12" y="4605"/>
                  </a:lnTo>
                  <a:lnTo>
                    <a:pt x="0" y="4605"/>
                  </a:lnTo>
                  <a:lnTo>
                    <a:pt x="17" y="4616"/>
                  </a:lnTo>
                  <a:lnTo>
                    <a:pt x="68" y="4645"/>
                  </a:lnTo>
                  <a:lnTo>
                    <a:pt x="105" y="4666"/>
                  </a:lnTo>
                  <a:lnTo>
                    <a:pt x="150" y="4689"/>
                  </a:lnTo>
                  <a:lnTo>
                    <a:pt x="201" y="4714"/>
                  </a:lnTo>
                  <a:lnTo>
                    <a:pt x="258" y="4743"/>
                  </a:lnTo>
                  <a:lnTo>
                    <a:pt x="321" y="4773"/>
                  </a:lnTo>
                  <a:lnTo>
                    <a:pt x="390" y="4802"/>
                  </a:lnTo>
                  <a:lnTo>
                    <a:pt x="466" y="4833"/>
                  </a:lnTo>
                  <a:lnTo>
                    <a:pt x="545" y="4863"/>
                  </a:lnTo>
                  <a:lnTo>
                    <a:pt x="587" y="4878"/>
                  </a:lnTo>
                  <a:lnTo>
                    <a:pt x="630" y="4893"/>
                  </a:lnTo>
                  <a:lnTo>
                    <a:pt x="673" y="4908"/>
                  </a:lnTo>
                  <a:lnTo>
                    <a:pt x="718" y="4921"/>
                  </a:lnTo>
                  <a:lnTo>
                    <a:pt x="764" y="4935"/>
                  </a:lnTo>
                  <a:lnTo>
                    <a:pt x="811" y="4949"/>
                  </a:lnTo>
                  <a:lnTo>
                    <a:pt x="858" y="4961"/>
                  </a:lnTo>
                  <a:lnTo>
                    <a:pt x="907" y="4973"/>
                  </a:lnTo>
                  <a:lnTo>
                    <a:pt x="956" y="4983"/>
                  </a:lnTo>
                  <a:lnTo>
                    <a:pt x="1006" y="4995"/>
                  </a:lnTo>
                  <a:lnTo>
                    <a:pt x="1057" y="5004"/>
                  </a:lnTo>
                  <a:lnTo>
                    <a:pt x="1108" y="5012"/>
                  </a:lnTo>
                  <a:lnTo>
                    <a:pt x="1160" y="5020"/>
                  </a:lnTo>
                  <a:lnTo>
                    <a:pt x="1213" y="5026"/>
                  </a:lnTo>
                  <a:lnTo>
                    <a:pt x="1266" y="5032"/>
                  </a:lnTo>
                  <a:lnTo>
                    <a:pt x="1320" y="5036"/>
                  </a:lnTo>
                  <a:lnTo>
                    <a:pt x="1374" y="5039"/>
                  </a:lnTo>
                  <a:lnTo>
                    <a:pt x="1429" y="5040"/>
                  </a:lnTo>
                  <a:lnTo>
                    <a:pt x="1484" y="5041"/>
                  </a:lnTo>
                  <a:lnTo>
                    <a:pt x="1539" y="5040"/>
                  </a:lnTo>
                  <a:lnTo>
                    <a:pt x="1594" y="5037"/>
                  </a:lnTo>
                  <a:lnTo>
                    <a:pt x="1650" y="5033"/>
                  </a:lnTo>
                  <a:lnTo>
                    <a:pt x="1706" y="5027"/>
                  </a:lnTo>
                  <a:lnTo>
                    <a:pt x="1762" y="5019"/>
                  </a:lnTo>
                  <a:lnTo>
                    <a:pt x="1818" y="5010"/>
                  </a:lnTo>
                  <a:lnTo>
                    <a:pt x="1874" y="4999"/>
                  </a:lnTo>
                  <a:lnTo>
                    <a:pt x="1930" y="4985"/>
                  </a:lnTo>
                  <a:lnTo>
                    <a:pt x="1986" y="4970"/>
                  </a:lnTo>
                  <a:lnTo>
                    <a:pt x="2043" y="4953"/>
                  </a:lnTo>
                  <a:lnTo>
                    <a:pt x="2099" y="4933"/>
                  </a:lnTo>
                  <a:lnTo>
                    <a:pt x="2155" y="4912"/>
                  </a:lnTo>
                  <a:lnTo>
                    <a:pt x="2210" y="4888"/>
                  </a:lnTo>
                  <a:lnTo>
                    <a:pt x="2265" y="4862"/>
                  </a:lnTo>
                  <a:lnTo>
                    <a:pt x="2320" y="4834"/>
                  </a:lnTo>
                  <a:lnTo>
                    <a:pt x="2375" y="4802"/>
                  </a:lnTo>
                  <a:lnTo>
                    <a:pt x="2429" y="4768"/>
                  </a:lnTo>
                  <a:lnTo>
                    <a:pt x="2455" y="4751"/>
                  </a:lnTo>
                  <a:lnTo>
                    <a:pt x="2482" y="4733"/>
                  </a:lnTo>
                  <a:lnTo>
                    <a:pt x="2508" y="4713"/>
                  </a:lnTo>
                  <a:lnTo>
                    <a:pt x="2535" y="4694"/>
                  </a:lnTo>
                  <a:lnTo>
                    <a:pt x="2561" y="4673"/>
                  </a:lnTo>
                  <a:lnTo>
                    <a:pt x="2588" y="4652"/>
                  </a:lnTo>
                  <a:lnTo>
                    <a:pt x="2614" y="4630"/>
                  </a:lnTo>
                  <a:lnTo>
                    <a:pt x="2639" y="4608"/>
                  </a:lnTo>
                  <a:lnTo>
                    <a:pt x="2661" y="4588"/>
                  </a:lnTo>
                  <a:lnTo>
                    <a:pt x="2681" y="4569"/>
                  </a:lnTo>
                  <a:lnTo>
                    <a:pt x="2701" y="4547"/>
                  </a:lnTo>
                  <a:lnTo>
                    <a:pt x="2719" y="4527"/>
                  </a:lnTo>
                  <a:lnTo>
                    <a:pt x="2737" y="4506"/>
                  </a:lnTo>
                  <a:lnTo>
                    <a:pt x="2755" y="4483"/>
                  </a:lnTo>
                  <a:lnTo>
                    <a:pt x="2771" y="4461"/>
                  </a:lnTo>
                  <a:lnTo>
                    <a:pt x="2786" y="4438"/>
                  </a:lnTo>
                  <a:lnTo>
                    <a:pt x="2800" y="4415"/>
                  </a:lnTo>
                  <a:lnTo>
                    <a:pt x="2815" y="4392"/>
                  </a:lnTo>
                  <a:lnTo>
                    <a:pt x="2827" y="4367"/>
                  </a:lnTo>
                  <a:lnTo>
                    <a:pt x="2839" y="4344"/>
                  </a:lnTo>
                  <a:lnTo>
                    <a:pt x="2850" y="4319"/>
                  </a:lnTo>
                  <a:lnTo>
                    <a:pt x="2861" y="4294"/>
                  </a:lnTo>
                  <a:lnTo>
                    <a:pt x="2871" y="4268"/>
                  </a:lnTo>
                  <a:lnTo>
                    <a:pt x="2880" y="4243"/>
                  </a:lnTo>
                  <a:lnTo>
                    <a:pt x="2887" y="4217"/>
                  </a:lnTo>
                  <a:lnTo>
                    <a:pt x="2894" y="4192"/>
                  </a:lnTo>
                  <a:lnTo>
                    <a:pt x="2900" y="4166"/>
                  </a:lnTo>
                  <a:lnTo>
                    <a:pt x="2906" y="4140"/>
                  </a:lnTo>
                  <a:lnTo>
                    <a:pt x="2910" y="4113"/>
                  </a:lnTo>
                  <a:lnTo>
                    <a:pt x="2915" y="4087"/>
                  </a:lnTo>
                  <a:lnTo>
                    <a:pt x="2918" y="4061"/>
                  </a:lnTo>
                  <a:lnTo>
                    <a:pt x="2919" y="4034"/>
                  </a:lnTo>
                  <a:lnTo>
                    <a:pt x="2921" y="4008"/>
                  </a:lnTo>
                  <a:lnTo>
                    <a:pt x="2921" y="3981"/>
                  </a:lnTo>
                  <a:lnTo>
                    <a:pt x="2920" y="3955"/>
                  </a:lnTo>
                  <a:lnTo>
                    <a:pt x="2919" y="3928"/>
                  </a:lnTo>
                  <a:lnTo>
                    <a:pt x="2917" y="3901"/>
                  </a:lnTo>
                  <a:lnTo>
                    <a:pt x="2912" y="3874"/>
                  </a:lnTo>
                  <a:lnTo>
                    <a:pt x="2909" y="3849"/>
                  </a:lnTo>
                  <a:lnTo>
                    <a:pt x="2904" y="3822"/>
                  </a:lnTo>
                  <a:lnTo>
                    <a:pt x="4946" y="532"/>
                  </a:lnTo>
                  <a:close/>
                  <a:moveTo>
                    <a:pt x="2479" y="3126"/>
                  </a:moveTo>
                  <a:lnTo>
                    <a:pt x="2732" y="2726"/>
                  </a:lnTo>
                  <a:lnTo>
                    <a:pt x="3096" y="2957"/>
                  </a:lnTo>
                  <a:lnTo>
                    <a:pt x="2842" y="3358"/>
                  </a:lnTo>
                  <a:lnTo>
                    <a:pt x="2479" y="312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7" name="上箭头 16"/>
          <p:cNvSpPr/>
          <p:nvPr>
            <p:custDataLst>
              <p:tags r:id="rId13"/>
            </p:custDataLst>
          </p:nvPr>
        </p:nvSpPr>
        <p:spPr>
          <a:xfrm rot="16200000">
            <a:off x="5169658" y="3225112"/>
            <a:ext cx="364909" cy="313006"/>
          </a:xfrm>
          <a:prstGeom prst="upArrow">
            <a:avLst>
              <a:gd name="adj1" fmla="val 57862"/>
              <a:gd name="adj2" fmla="val 61457"/>
            </a:avLst>
          </a:prstGeom>
          <a:solidFill>
            <a:srgbClr val="00C37B"/>
          </a:solidFill>
          <a:ln>
            <a:noFill/>
          </a:ln>
        </p:spPr>
        <p:style>
          <a:lnRef idx="2">
            <a:srgbClr val="FE8A57">
              <a:shade val="50000"/>
            </a:srgbClr>
          </a:lnRef>
          <a:fillRef idx="1">
            <a:srgbClr val="FE8A57"/>
          </a:fillRef>
          <a:effectRef idx="0">
            <a:srgbClr val="FE8A57"/>
          </a:effectRef>
          <a:fontRef idx="minor">
            <a:sysClr val="window" lastClr="FFFFFF"/>
          </a:fontRef>
        </p:style>
        <p:txBody>
          <a:bodyPr rtlCol="0" anchor="ctr">
            <a:normAutofit fontScale="40000" lnSpcReduction="20000"/>
          </a:bodyPr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>
            <p:custDataLst>
              <p:tags r:id="rId14"/>
            </p:custDataLst>
          </p:nvPr>
        </p:nvGrpSpPr>
        <p:grpSpPr>
          <a:xfrm>
            <a:off x="5691682" y="2825560"/>
            <a:ext cx="1060801" cy="1060801"/>
            <a:chOff x="5638800" y="2971800"/>
            <a:chExt cx="914400" cy="914400"/>
          </a:xfrm>
        </p:grpSpPr>
        <p:sp>
          <p:nvSpPr>
            <p:cNvPr id="22" name="椭圆 21"/>
            <p:cNvSpPr/>
            <p:nvPr>
              <p:custDataLst>
                <p:tags r:id="rId15"/>
              </p:custDataLst>
            </p:nvPr>
          </p:nvSpPr>
          <p:spPr>
            <a:xfrm>
              <a:off x="5638800" y="2971800"/>
              <a:ext cx="914400" cy="914400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rgbClr val="FE8A57">
                <a:shade val="50000"/>
              </a:srgbClr>
            </a:lnRef>
            <a:fillRef idx="1">
              <a:srgbClr val="FE8A57"/>
            </a:fillRef>
            <a:effectRef idx="0">
              <a:srgbClr val="FE8A57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23" name="KSO_Shape"/>
            <p:cNvSpPr/>
            <p:nvPr>
              <p:custDataLst>
                <p:tags r:id="rId16"/>
              </p:custDataLst>
            </p:nvPr>
          </p:nvSpPr>
          <p:spPr bwMode="auto">
            <a:xfrm flipH="1">
              <a:off x="5934850" y="3249613"/>
              <a:ext cx="322300" cy="358774"/>
            </a:xfrm>
            <a:custGeom>
              <a:avLst/>
              <a:gdLst>
                <a:gd name="T0" fmla="*/ 324081616 w 7313"/>
                <a:gd name="T1" fmla="*/ 0 h 8141"/>
                <a:gd name="T2" fmla="*/ 339365365 w 7313"/>
                <a:gd name="T3" fmla="*/ 6789765 h 8141"/>
                <a:gd name="T4" fmla="*/ 339639393 w 7313"/>
                <a:gd name="T5" fmla="*/ 26009182 h 8141"/>
                <a:gd name="T6" fmla="*/ 326382416 w 7313"/>
                <a:gd name="T7" fmla="*/ 33127484 h 8141"/>
                <a:gd name="T8" fmla="*/ 340954068 w 7313"/>
                <a:gd name="T9" fmla="*/ 36139074 h 8141"/>
                <a:gd name="T10" fmla="*/ 364619402 w 7313"/>
                <a:gd name="T11" fmla="*/ 25187839 h 8141"/>
                <a:gd name="T12" fmla="*/ 386367247 w 7313"/>
                <a:gd name="T13" fmla="*/ 35591512 h 8141"/>
                <a:gd name="T14" fmla="*/ 395296418 w 7313"/>
                <a:gd name="T15" fmla="*/ 52018598 h 8141"/>
                <a:gd name="T16" fmla="*/ 400445838 w 7313"/>
                <a:gd name="T17" fmla="*/ 76604119 h 8141"/>
                <a:gd name="T18" fmla="*/ 386257496 w 7313"/>
                <a:gd name="T19" fmla="*/ 111593547 h 8141"/>
                <a:gd name="T20" fmla="*/ 345555668 w 7313"/>
                <a:gd name="T21" fmla="*/ 148663476 h 8141"/>
                <a:gd name="T22" fmla="*/ 311043908 w 7313"/>
                <a:gd name="T23" fmla="*/ 169525578 h 8141"/>
                <a:gd name="T24" fmla="*/ 317288969 w 7313"/>
                <a:gd name="T25" fmla="*/ 180531569 h 8141"/>
                <a:gd name="T26" fmla="*/ 326053864 w 7313"/>
                <a:gd name="T27" fmla="*/ 197177679 h 8141"/>
                <a:gd name="T28" fmla="*/ 312523094 w 7313"/>
                <a:gd name="T29" fmla="*/ 210154892 h 8141"/>
                <a:gd name="T30" fmla="*/ 284584946 w 7313"/>
                <a:gd name="T31" fmla="*/ 217985025 h 8141"/>
                <a:gd name="T32" fmla="*/ 253798179 w 7313"/>
                <a:gd name="T33" fmla="*/ 242515790 h 8141"/>
                <a:gd name="T34" fmla="*/ 237473548 w 7313"/>
                <a:gd name="T35" fmla="*/ 260530805 h 8141"/>
                <a:gd name="T36" fmla="*/ 245855132 w 7313"/>
                <a:gd name="T37" fmla="*/ 279093147 h 8141"/>
                <a:gd name="T38" fmla="*/ 233091217 w 7313"/>
                <a:gd name="T39" fmla="*/ 290975236 h 8141"/>
                <a:gd name="T40" fmla="*/ 229914045 w 7313"/>
                <a:gd name="T41" fmla="*/ 321529181 h 8141"/>
                <a:gd name="T42" fmla="*/ 254620027 w 7313"/>
                <a:gd name="T43" fmla="*/ 354656899 h 8141"/>
                <a:gd name="T44" fmla="*/ 266069032 w 7313"/>
                <a:gd name="T45" fmla="*/ 365827158 h 8141"/>
                <a:gd name="T46" fmla="*/ 282284147 w 7313"/>
                <a:gd name="T47" fmla="*/ 389974630 h 8141"/>
                <a:gd name="T48" fmla="*/ 284913498 w 7313"/>
                <a:gd name="T49" fmla="*/ 407441849 h 8141"/>
                <a:gd name="T50" fmla="*/ 290720256 w 7313"/>
                <a:gd name="T51" fmla="*/ 422061981 h 8141"/>
                <a:gd name="T52" fmla="*/ 274340866 w 7313"/>
                <a:gd name="T53" fmla="*/ 434984438 h 8141"/>
                <a:gd name="T54" fmla="*/ 211014586 w 7313"/>
                <a:gd name="T55" fmla="*/ 445552379 h 8141"/>
                <a:gd name="T56" fmla="*/ 137499219 w 7313"/>
                <a:gd name="T57" fmla="*/ 438324565 h 8141"/>
                <a:gd name="T58" fmla="*/ 111423568 w 7313"/>
                <a:gd name="T59" fmla="*/ 425894913 h 8141"/>
                <a:gd name="T60" fmla="*/ 115751374 w 7313"/>
                <a:gd name="T61" fmla="*/ 407551362 h 8141"/>
                <a:gd name="T62" fmla="*/ 118654753 w 7313"/>
                <a:gd name="T63" fmla="*/ 389810362 h 8141"/>
                <a:gd name="T64" fmla="*/ 134650599 w 7313"/>
                <a:gd name="T65" fmla="*/ 365443865 h 8141"/>
                <a:gd name="T66" fmla="*/ 146318873 w 7313"/>
                <a:gd name="T67" fmla="*/ 354383118 h 8141"/>
                <a:gd name="T68" fmla="*/ 170860579 w 7313"/>
                <a:gd name="T69" fmla="*/ 321310156 h 8141"/>
                <a:gd name="T70" fmla="*/ 165984952 w 7313"/>
                <a:gd name="T71" fmla="*/ 290372919 h 8141"/>
                <a:gd name="T72" fmla="*/ 154700223 w 7313"/>
                <a:gd name="T73" fmla="*/ 275479240 h 8141"/>
                <a:gd name="T74" fmla="*/ 165218097 w 7313"/>
                <a:gd name="T75" fmla="*/ 257354713 h 8141"/>
                <a:gd name="T76" fmla="*/ 145004197 w 7313"/>
                <a:gd name="T77" fmla="*/ 241475423 h 8141"/>
                <a:gd name="T78" fmla="*/ 114710492 w 7313"/>
                <a:gd name="T79" fmla="*/ 216287583 h 8141"/>
                <a:gd name="T80" fmla="*/ 88689599 w 7313"/>
                <a:gd name="T81" fmla="*/ 210319160 h 8141"/>
                <a:gd name="T82" fmla="*/ 75158829 w 7313"/>
                <a:gd name="T83" fmla="*/ 199203657 h 8141"/>
                <a:gd name="T84" fmla="*/ 81403890 w 7313"/>
                <a:gd name="T85" fmla="*/ 181900473 h 8141"/>
                <a:gd name="T86" fmla="*/ 92469585 w 7313"/>
                <a:gd name="T87" fmla="*/ 173796559 h 8141"/>
                <a:gd name="T88" fmla="*/ 63545314 w 7313"/>
                <a:gd name="T89" fmla="*/ 152934458 h 8141"/>
                <a:gd name="T90" fmla="*/ 18351404 w 7313"/>
                <a:gd name="T91" fmla="*/ 116904896 h 8141"/>
                <a:gd name="T92" fmla="*/ 602579 w 7313"/>
                <a:gd name="T93" fmla="*/ 79889490 h 8141"/>
                <a:gd name="T94" fmla="*/ 5039902 w 7313"/>
                <a:gd name="T95" fmla="*/ 52675672 h 8141"/>
                <a:gd name="T96" fmla="*/ 12654398 w 7313"/>
                <a:gd name="T97" fmla="*/ 39205653 h 8141"/>
                <a:gd name="T98" fmla="*/ 30896284 w 7313"/>
                <a:gd name="T99" fmla="*/ 25625889 h 8141"/>
                <a:gd name="T100" fmla="*/ 57026460 w 7313"/>
                <a:gd name="T101" fmla="*/ 32744191 h 8141"/>
                <a:gd name="T102" fmla="*/ 78171725 w 7313"/>
                <a:gd name="T103" fmla="*/ 41067363 h 8141"/>
                <a:gd name="T104" fmla="*/ 60751686 w 7313"/>
                <a:gd name="T105" fmla="*/ 25461620 h 8141"/>
                <a:gd name="T106" fmla="*/ 62559424 w 7313"/>
                <a:gd name="T107" fmla="*/ 5366105 h 8141"/>
                <a:gd name="T108" fmla="*/ 53246708 w 7313"/>
                <a:gd name="T109" fmla="*/ 102722814 h 8141"/>
                <a:gd name="T110" fmla="*/ 87046372 w 7313"/>
                <a:gd name="T111" fmla="*/ 132455649 h 8141"/>
                <a:gd name="T112" fmla="*/ 65079258 w 7313"/>
                <a:gd name="T113" fmla="*/ 79287172 h 8141"/>
                <a:gd name="T114" fmla="*/ 51164944 w 7313"/>
                <a:gd name="T115" fmla="*/ 85803156 h 8141"/>
                <a:gd name="T116" fmla="*/ 315042928 w 7313"/>
                <a:gd name="T117" fmla="*/ 102558545 h 8141"/>
                <a:gd name="T118" fmla="*/ 341228096 w 7313"/>
                <a:gd name="T119" fmla="*/ 111319533 h 8141"/>
                <a:gd name="T120" fmla="*/ 350759846 w 7313"/>
                <a:gd name="T121" fmla="*/ 89252795 h 8141"/>
                <a:gd name="T122" fmla="*/ 341611406 w 7313"/>
                <a:gd name="T123" fmla="*/ 79068147 h 8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313" h="8141">
                  <a:moveTo>
                    <a:pt x="1162" y="79"/>
                  </a:moveTo>
                  <a:lnTo>
                    <a:pt x="1162" y="79"/>
                  </a:lnTo>
                  <a:lnTo>
                    <a:pt x="1173" y="69"/>
                  </a:lnTo>
                  <a:lnTo>
                    <a:pt x="1185" y="60"/>
                  </a:lnTo>
                  <a:lnTo>
                    <a:pt x="1198" y="51"/>
                  </a:lnTo>
                  <a:lnTo>
                    <a:pt x="1211" y="42"/>
                  </a:lnTo>
                  <a:lnTo>
                    <a:pt x="1224" y="35"/>
                  </a:lnTo>
                  <a:lnTo>
                    <a:pt x="1238" y="28"/>
                  </a:lnTo>
                  <a:lnTo>
                    <a:pt x="1252" y="23"/>
                  </a:lnTo>
                  <a:lnTo>
                    <a:pt x="1266" y="17"/>
                  </a:lnTo>
                  <a:lnTo>
                    <a:pt x="1282" y="13"/>
                  </a:lnTo>
                  <a:lnTo>
                    <a:pt x="1296" y="10"/>
                  </a:lnTo>
                  <a:lnTo>
                    <a:pt x="1326" y="4"/>
                  </a:lnTo>
                  <a:lnTo>
                    <a:pt x="1357" y="1"/>
                  </a:lnTo>
                  <a:lnTo>
                    <a:pt x="1388" y="0"/>
                  </a:lnTo>
                  <a:lnTo>
                    <a:pt x="5916" y="0"/>
                  </a:lnTo>
                  <a:lnTo>
                    <a:pt x="5936" y="0"/>
                  </a:lnTo>
                  <a:lnTo>
                    <a:pt x="5954" y="0"/>
                  </a:lnTo>
                  <a:lnTo>
                    <a:pt x="5973" y="2"/>
                  </a:lnTo>
                  <a:lnTo>
                    <a:pt x="5992" y="4"/>
                  </a:lnTo>
                  <a:lnTo>
                    <a:pt x="6011" y="8"/>
                  </a:lnTo>
                  <a:lnTo>
                    <a:pt x="6029" y="13"/>
                  </a:lnTo>
                  <a:lnTo>
                    <a:pt x="6048" y="18"/>
                  </a:lnTo>
                  <a:lnTo>
                    <a:pt x="6065" y="25"/>
                  </a:lnTo>
                  <a:lnTo>
                    <a:pt x="6083" y="31"/>
                  </a:lnTo>
                  <a:lnTo>
                    <a:pt x="6099" y="40"/>
                  </a:lnTo>
                  <a:lnTo>
                    <a:pt x="6115" y="50"/>
                  </a:lnTo>
                  <a:lnTo>
                    <a:pt x="6132" y="61"/>
                  </a:lnTo>
                  <a:lnTo>
                    <a:pt x="6146" y="72"/>
                  </a:lnTo>
                  <a:lnTo>
                    <a:pt x="6160" y="85"/>
                  </a:lnTo>
                  <a:lnTo>
                    <a:pt x="6173" y="99"/>
                  </a:lnTo>
                  <a:lnTo>
                    <a:pt x="6186" y="113"/>
                  </a:lnTo>
                  <a:lnTo>
                    <a:pt x="6195" y="124"/>
                  </a:lnTo>
                  <a:lnTo>
                    <a:pt x="6202" y="136"/>
                  </a:lnTo>
                  <a:lnTo>
                    <a:pt x="6210" y="148"/>
                  </a:lnTo>
                  <a:lnTo>
                    <a:pt x="6216" y="160"/>
                  </a:lnTo>
                  <a:lnTo>
                    <a:pt x="6223" y="172"/>
                  </a:lnTo>
                  <a:lnTo>
                    <a:pt x="6228" y="185"/>
                  </a:lnTo>
                  <a:lnTo>
                    <a:pt x="6238" y="211"/>
                  </a:lnTo>
                  <a:lnTo>
                    <a:pt x="6245" y="237"/>
                  </a:lnTo>
                  <a:lnTo>
                    <a:pt x="6249" y="264"/>
                  </a:lnTo>
                  <a:lnTo>
                    <a:pt x="6251" y="292"/>
                  </a:lnTo>
                  <a:lnTo>
                    <a:pt x="6251" y="319"/>
                  </a:lnTo>
                  <a:lnTo>
                    <a:pt x="6249" y="348"/>
                  </a:lnTo>
                  <a:lnTo>
                    <a:pt x="6243" y="375"/>
                  </a:lnTo>
                  <a:lnTo>
                    <a:pt x="6236" y="401"/>
                  </a:lnTo>
                  <a:lnTo>
                    <a:pt x="6226" y="427"/>
                  </a:lnTo>
                  <a:lnTo>
                    <a:pt x="6221" y="439"/>
                  </a:lnTo>
                  <a:lnTo>
                    <a:pt x="6214" y="452"/>
                  </a:lnTo>
                  <a:lnTo>
                    <a:pt x="6208" y="464"/>
                  </a:lnTo>
                  <a:lnTo>
                    <a:pt x="6200" y="475"/>
                  </a:lnTo>
                  <a:lnTo>
                    <a:pt x="6191" y="487"/>
                  </a:lnTo>
                  <a:lnTo>
                    <a:pt x="6183" y="498"/>
                  </a:lnTo>
                  <a:lnTo>
                    <a:pt x="6173" y="508"/>
                  </a:lnTo>
                  <a:lnTo>
                    <a:pt x="6163" y="517"/>
                  </a:lnTo>
                  <a:lnTo>
                    <a:pt x="6151" y="530"/>
                  </a:lnTo>
                  <a:lnTo>
                    <a:pt x="6137" y="542"/>
                  </a:lnTo>
                  <a:lnTo>
                    <a:pt x="6123" y="552"/>
                  </a:lnTo>
                  <a:lnTo>
                    <a:pt x="6109" y="562"/>
                  </a:lnTo>
                  <a:lnTo>
                    <a:pt x="6093" y="571"/>
                  </a:lnTo>
                  <a:lnTo>
                    <a:pt x="6077" y="578"/>
                  </a:lnTo>
                  <a:lnTo>
                    <a:pt x="6061" y="585"/>
                  </a:lnTo>
                  <a:lnTo>
                    <a:pt x="6045" y="590"/>
                  </a:lnTo>
                  <a:lnTo>
                    <a:pt x="6027" y="594"/>
                  </a:lnTo>
                  <a:lnTo>
                    <a:pt x="6010" y="599"/>
                  </a:lnTo>
                  <a:lnTo>
                    <a:pt x="5992" y="602"/>
                  </a:lnTo>
                  <a:lnTo>
                    <a:pt x="5975" y="604"/>
                  </a:lnTo>
                  <a:lnTo>
                    <a:pt x="5958" y="605"/>
                  </a:lnTo>
                  <a:lnTo>
                    <a:pt x="5939" y="606"/>
                  </a:lnTo>
                  <a:lnTo>
                    <a:pt x="5922" y="606"/>
                  </a:lnTo>
                  <a:lnTo>
                    <a:pt x="5904" y="606"/>
                  </a:lnTo>
                  <a:lnTo>
                    <a:pt x="5870" y="894"/>
                  </a:lnTo>
                  <a:lnTo>
                    <a:pt x="5908" y="876"/>
                  </a:lnTo>
                  <a:lnTo>
                    <a:pt x="5947" y="858"/>
                  </a:lnTo>
                  <a:lnTo>
                    <a:pt x="5985" y="840"/>
                  </a:lnTo>
                  <a:lnTo>
                    <a:pt x="6024" y="824"/>
                  </a:lnTo>
                  <a:lnTo>
                    <a:pt x="6103" y="793"/>
                  </a:lnTo>
                  <a:lnTo>
                    <a:pt x="6183" y="764"/>
                  </a:lnTo>
                  <a:lnTo>
                    <a:pt x="6186" y="750"/>
                  </a:lnTo>
                  <a:lnTo>
                    <a:pt x="6189" y="737"/>
                  </a:lnTo>
                  <a:lnTo>
                    <a:pt x="6199" y="710"/>
                  </a:lnTo>
                  <a:lnTo>
                    <a:pt x="6210" y="685"/>
                  </a:lnTo>
                  <a:lnTo>
                    <a:pt x="6224" y="660"/>
                  </a:lnTo>
                  <a:lnTo>
                    <a:pt x="6239" y="637"/>
                  </a:lnTo>
                  <a:lnTo>
                    <a:pt x="6255" y="615"/>
                  </a:lnTo>
                  <a:lnTo>
                    <a:pt x="6274" y="594"/>
                  </a:lnTo>
                  <a:lnTo>
                    <a:pt x="6295" y="576"/>
                  </a:lnTo>
                  <a:lnTo>
                    <a:pt x="6316" y="558"/>
                  </a:lnTo>
                  <a:lnTo>
                    <a:pt x="6339" y="541"/>
                  </a:lnTo>
                  <a:lnTo>
                    <a:pt x="6363" y="527"/>
                  </a:lnTo>
                  <a:lnTo>
                    <a:pt x="6387" y="514"/>
                  </a:lnTo>
                  <a:lnTo>
                    <a:pt x="6413" y="502"/>
                  </a:lnTo>
                  <a:lnTo>
                    <a:pt x="6439" y="491"/>
                  </a:lnTo>
                  <a:lnTo>
                    <a:pt x="6465" y="483"/>
                  </a:lnTo>
                  <a:lnTo>
                    <a:pt x="6492" y="476"/>
                  </a:lnTo>
                  <a:lnTo>
                    <a:pt x="6524" y="469"/>
                  </a:lnTo>
                  <a:lnTo>
                    <a:pt x="6556" y="465"/>
                  </a:lnTo>
                  <a:lnTo>
                    <a:pt x="6590" y="462"/>
                  </a:lnTo>
                  <a:lnTo>
                    <a:pt x="6623" y="460"/>
                  </a:lnTo>
                  <a:lnTo>
                    <a:pt x="6656" y="460"/>
                  </a:lnTo>
                  <a:lnTo>
                    <a:pt x="6690" y="461"/>
                  </a:lnTo>
                  <a:lnTo>
                    <a:pt x="6723" y="464"/>
                  </a:lnTo>
                  <a:lnTo>
                    <a:pt x="6755" y="469"/>
                  </a:lnTo>
                  <a:lnTo>
                    <a:pt x="6788" y="476"/>
                  </a:lnTo>
                  <a:lnTo>
                    <a:pt x="6820" y="485"/>
                  </a:lnTo>
                  <a:lnTo>
                    <a:pt x="6851" y="496"/>
                  </a:lnTo>
                  <a:lnTo>
                    <a:pt x="6881" y="508"/>
                  </a:lnTo>
                  <a:lnTo>
                    <a:pt x="6911" y="523"/>
                  </a:lnTo>
                  <a:lnTo>
                    <a:pt x="6939" y="539"/>
                  </a:lnTo>
                  <a:lnTo>
                    <a:pt x="6966" y="559"/>
                  </a:lnTo>
                  <a:lnTo>
                    <a:pt x="6979" y="568"/>
                  </a:lnTo>
                  <a:lnTo>
                    <a:pt x="6992" y="579"/>
                  </a:lnTo>
                  <a:lnTo>
                    <a:pt x="7006" y="592"/>
                  </a:lnTo>
                  <a:lnTo>
                    <a:pt x="7020" y="605"/>
                  </a:lnTo>
                  <a:lnTo>
                    <a:pt x="7031" y="619"/>
                  </a:lnTo>
                  <a:lnTo>
                    <a:pt x="7043" y="635"/>
                  </a:lnTo>
                  <a:lnTo>
                    <a:pt x="7053" y="650"/>
                  </a:lnTo>
                  <a:lnTo>
                    <a:pt x="7063" y="666"/>
                  </a:lnTo>
                  <a:lnTo>
                    <a:pt x="7072" y="683"/>
                  </a:lnTo>
                  <a:lnTo>
                    <a:pt x="7079" y="700"/>
                  </a:lnTo>
                  <a:lnTo>
                    <a:pt x="7086" y="717"/>
                  </a:lnTo>
                  <a:lnTo>
                    <a:pt x="7091" y="736"/>
                  </a:lnTo>
                  <a:lnTo>
                    <a:pt x="7095" y="753"/>
                  </a:lnTo>
                  <a:lnTo>
                    <a:pt x="7098" y="772"/>
                  </a:lnTo>
                  <a:lnTo>
                    <a:pt x="7100" y="791"/>
                  </a:lnTo>
                  <a:lnTo>
                    <a:pt x="7100" y="810"/>
                  </a:lnTo>
                  <a:lnTo>
                    <a:pt x="7099" y="828"/>
                  </a:lnTo>
                  <a:lnTo>
                    <a:pt x="7097" y="848"/>
                  </a:lnTo>
                  <a:lnTo>
                    <a:pt x="7121" y="864"/>
                  </a:lnTo>
                  <a:lnTo>
                    <a:pt x="7143" y="881"/>
                  </a:lnTo>
                  <a:lnTo>
                    <a:pt x="7165" y="899"/>
                  </a:lnTo>
                  <a:lnTo>
                    <a:pt x="7187" y="918"/>
                  </a:lnTo>
                  <a:lnTo>
                    <a:pt x="7206" y="939"/>
                  </a:lnTo>
                  <a:lnTo>
                    <a:pt x="7216" y="950"/>
                  </a:lnTo>
                  <a:lnTo>
                    <a:pt x="7225" y="961"/>
                  </a:lnTo>
                  <a:lnTo>
                    <a:pt x="7233" y="973"/>
                  </a:lnTo>
                  <a:lnTo>
                    <a:pt x="7240" y="985"/>
                  </a:lnTo>
                  <a:lnTo>
                    <a:pt x="7247" y="998"/>
                  </a:lnTo>
                  <a:lnTo>
                    <a:pt x="7253" y="1011"/>
                  </a:lnTo>
                  <a:lnTo>
                    <a:pt x="7265" y="1041"/>
                  </a:lnTo>
                  <a:lnTo>
                    <a:pt x="7276" y="1073"/>
                  </a:lnTo>
                  <a:lnTo>
                    <a:pt x="7285" y="1104"/>
                  </a:lnTo>
                  <a:lnTo>
                    <a:pt x="7293" y="1137"/>
                  </a:lnTo>
                  <a:lnTo>
                    <a:pt x="7300" y="1168"/>
                  </a:lnTo>
                  <a:lnTo>
                    <a:pt x="7305" y="1201"/>
                  </a:lnTo>
                  <a:lnTo>
                    <a:pt x="7309" y="1234"/>
                  </a:lnTo>
                  <a:lnTo>
                    <a:pt x="7312" y="1267"/>
                  </a:lnTo>
                  <a:lnTo>
                    <a:pt x="7313" y="1300"/>
                  </a:lnTo>
                  <a:lnTo>
                    <a:pt x="7313" y="1333"/>
                  </a:lnTo>
                  <a:lnTo>
                    <a:pt x="7312" y="1366"/>
                  </a:lnTo>
                  <a:lnTo>
                    <a:pt x="7310" y="1399"/>
                  </a:lnTo>
                  <a:lnTo>
                    <a:pt x="7306" y="1431"/>
                  </a:lnTo>
                  <a:lnTo>
                    <a:pt x="7302" y="1465"/>
                  </a:lnTo>
                  <a:lnTo>
                    <a:pt x="7297" y="1498"/>
                  </a:lnTo>
                  <a:lnTo>
                    <a:pt x="7290" y="1529"/>
                  </a:lnTo>
                  <a:lnTo>
                    <a:pt x="7279" y="1572"/>
                  </a:lnTo>
                  <a:lnTo>
                    <a:pt x="7267" y="1614"/>
                  </a:lnTo>
                  <a:lnTo>
                    <a:pt x="7254" y="1655"/>
                  </a:lnTo>
                  <a:lnTo>
                    <a:pt x="7239" y="1696"/>
                  </a:lnTo>
                  <a:lnTo>
                    <a:pt x="7223" y="1736"/>
                  </a:lnTo>
                  <a:lnTo>
                    <a:pt x="7205" y="1776"/>
                  </a:lnTo>
                  <a:lnTo>
                    <a:pt x="7187" y="1815"/>
                  </a:lnTo>
                  <a:lnTo>
                    <a:pt x="7166" y="1853"/>
                  </a:lnTo>
                  <a:lnTo>
                    <a:pt x="7146" y="1891"/>
                  </a:lnTo>
                  <a:lnTo>
                    <a:pt x="7123" y="1929"/>
                  </a:lnTo>
                  <a:lnTo>
                    <a:pt x="7100" y="1966"/>
                  </a:lnTo>
                  <a:lnTo>
                    <a:pt x="7076" y="2002"/>
                  </a:lnTo>
                  <a:lnTo>
                    <a:pt x="7051" y="2038"/>
                  </a:lnTo>
                  <a:lnTo>
                    <a:pt x="7026" y="2073"/>
                  </a:lnTo>
                  <a:lnTo>
                    <a:pt x="7000" y="2108"/>
                  </a:lnTo>
                  <a:lnTo>
                    <a:pt x="6973" y="2142"/>
                  </a:lnTo>
                  <a:lnTo>
                    <a:pt x="6933" y="2190"/>
                  </a:lnTo>
                  <a:lnTo>
                    <a:pt x="6891" y="2237"/>
                  </a:lnTo>
                  <a:lnTo>
                    <a:pt x="6848" y="2284"/>
                  </a:lnTo>
                  <a:lnTo>
                    <a:pt x="6804" y="2329"/>
                  </a:lnTo>
                  <a:lnTo>
                    <a:pt x="6759" y="2373"/>
                  </a:lnTo>
                  <a:lnTo>
                    <a:pt x="6713" y="2416"/>
                  </a:lnTo>
                  <a:lnTo>
                    <a:pt x="6666" y="2458"/>
                  </a:lnTo>
                  <a:lnTo>
                    <a:pt x="6617" y="2499"/>
                  </a:lnTo>
                  <a:lnTo>
                    <a:pt x="6568" y="2538"/>
                  </a:lnTo>
                  <a:lnTo>
                    <a:pt x="6518" y="2576"/>
                  </a:lnTo>
                  <a:lnTo>
                    <a:pt x="6467" y="2613"/>
                  </a:lnTo>
                  <a:lnTo>
                    <a:pt x="6415" y="2649"/>
                  </a:lnTo>
                  <a:lnTo>
                    <a:pt x="6362" y="2683"/>
                  </a:lnTo>
                  <a:lnTo>
                    <a:pt x="6308" y="2715"/>
                  </a:lnTo>
                  <a:lnTo>
                    <a:pt x="6253" y="2746"/>
                  </a:lnTo>
                  <a:lnTo>
                    <a:pt x="6198" y="2775"/>
                  </a:lnTo>
                  <a:lnTo>
                    <a:pt x="6129" y="2805"/>
                  </a:lnTo>
                  <a:lnTo>
                    <a:pt x="6062" y="2837"/>
                  </a:lnTo>
                  <a:lnTo>
                    <a:pt x="5995" y="2869"/>
                  </a:lnTo>
                  <a:lnTo>
                    <a:pt x="5962" y="2887"/>
                  </a:lnTo>
                  <a:lnTo>
                    <a:pt x="5928" y="2905"/>
                  </a:lnTo>
                  <a:lnTo>
                    <a:pt x="5897" y="2924"/>
                  </a:lnTo>
                  <a:lnTo>
                    <a:pt x="5865" y="2943"/>
                  </a:lnTo>
                  <a:lnTo>
                    <a:pt x="5834" y="2964"/>
                  </a:lnTo>
                  <a:lnTo>
                    <a:pt x="5803" y="2986"/>
                  </a:lnTo>
                  <a:lnTo>
                    <a:pt x="5774" y="3008"/>
                  </a:lnTo>
                  <a:lnTo>
                    <a:pt x="5745" y="3031"/>
                  </a:lnTo>
                  <a:lnTo>
                    <a:pt x="5717" y="3056"/>
                  </a:lnTo>
                  <a:lnTo>
                    <a:pt x="5690" y="3083"/>
                  </a:lnTo>
                  <a:lnTo>
                    <a:pt x="5678" y="3096"/>
                  </a:lnTo>
                  <a:lnTo>
                    <a:pt x="5666" y="3109"/>
                  </a:lnTo>
                  <a:lnTo>
                    <a:pt x="5657" y="3123"/>
                  </a:lnTo>
                  <a:lnTo>
                    <a:pt x="5647" y="3138"/>
                  </a:lnTo>
                  <a:lnTo>
                    <a:pt x="5638" y="3153"/>
                  </a:lnTo>
                  <a:lnTo>
                    <a:pt x="5629" y="3169"/>
                  </a:lnTo>
                  <a:lnTo>
                    <a:pt x="5615" y="3201"/>
                  </a:lnTo>
                  <a:lnTo>
                    <a:pt x="5623" y="3210"/>
                  </a:lnTo>
                  <a:lnTo>
                    <a:pt x="5632" y="3217"/>
                  </a:lnTo>
                  <a:lnTo>
                    <a:pt x="5640" y="3224"/>
                  </a:lnTo>
                  <a:lnTo>
                    <a:pt x="5650" y="3229"/>
                  </a:lnTo>
                  <a:lnTo>
                    <a:pt x="5670" y="3240"/>
                  </a:lnTo>
                  <a:lnTo>
                    <a:pt x="5690" y="3250"/>
                  </a:lnTo>
                  <a:lnTo>
                    <a:pt x="5733" y="3266"/>
                  </a:lnTo>
                  <a:lnTo>
                    <a:pt x="5753" y="3275"/>
                  </a:lnTo>
                  <a:lnTo>
                    <a:pt x="5773" y="3286"/>
                  </a:lnTo>
                  <a:lnTo>
                    <a:pt x="5792" y="3297"/>
                  </a:lnTo>
                  <a:lnTo>
                    <a:pt x="5810" y="3309"/>
                  </a:lnTo>
                  <a:lnTo>
                    <a:pt x="5828" y="3321"/>
                  </a:lnTo>
                  <a:lnTo>
                    <a:pt x="5845" y="3335"/>
                  </a:lnTo>
                  <a:lnTo>
                    <a:pt x="5861" y="3350"/>
                  </a:lnTo>
                  <a:lnTo>
                    <a:pt x="5876" y="3365"/>
                  </a:lnTo>
                  <a:lnTo>
                    <a:pt x="5890" y="3381"/>
                  </a:lnTo>
                  <a:lnTo>
                    <a:pt x="5903" y="3399"/>
                  </a:lnTo>
                  <a:lnTo>
                    <a:pt x="5915" y="3417"/>
                  </a:lnTo>
                  <a:lnTo>
                    <a:pt x="5926" y="3437"/>
                  </a:lnTo>
                  <a:lnTo>
                    <a:pt x="5935" y="3456"/>
                  </a:lnTo>
                  <a:lnTo>
                    <a:pt x="5942" y="3476"/>
                  </a:lnTo>
                  <a:lnTo>
                    <a:pt x="5948" y="3497"/>
                  </a:lnTo>
                  <a:lnTo>
                    <a:pt x="5952" y="3518"/>
                  </a:lnTo>
                  <a:lnTo>
                    <a:pt x="5954" y="3540"/>
                  </a:lnTo>
                  <a:lnTo>
                    <a:pt x="5954" y="3563"/>
                  </a:lnTo>
                  <a:lnTo>
                    <a:pt x="5954" y="3581"/>
                  </a:lnTo>
                  <a:lnTo>
                    <a:pt x="5952" y="3601"/>
                  </a:lnTo>
                  <a:lnTo>
                    <a:pt x="5948" y="3619"/>
                  </a:lnTo>
                  <a:lnTo>
                    <a:pt x="5943" y="3637"/>
                  </a:lnTo>
                  <a:lnTo>
                    <a:pt x="5936" y="3654"/>
                  </a:lnTo>
                  <a:lnTo>
                    <a:pt x="5928" y="3672"/>
                  </a:lnTo>
                  <a:lnTo>
                    <a:pt x="5918" y="3687"/>
                  </a:lnTo>
                  <a:lnTo>
                    <a:pt x="5909" y="3703"/>
                  </a:lnTo>
                  <a:lnTo>
                    <a:pt x="5897" y="3717"/>
                  </a:lnTo>
                  <a:lnTo>
                    <a:pt x="5884" y="3733"/>
                  </a:lnTo>
                  <a:lnTo>
                    <a:pt x="5871" y="3746"/>
                  </a:lnTo>
                  <a:lnTo>
                    <a:pt x="5857" y="3758"/>
                  </a:lnTo>
                  <a:lnTo>
                    <a:pt x="5841" y="3769"/>
                  </a:lnTo>
                  <a:lnTo>
                    <a:pt x="5826" y="3780"/>
                  </a:lnTo>
                  <a:lnTo>
                    <a:pt x="5810" y="3791"/>
                  </a:lnTo>
                  <a:lnTo>
                    <a:pt x="5793" y="3800"/>
                  </a:lnTo>
                  <a:lnTo>
                    <a:pt x="5765" y="3814"/>
                  </a:lnTo>
                  <a:lnTo>
                    <a:pt x="5735" y="3827"/>
                  </a:lnTo>
                  <a:lnTo>
                    <a:pt x="5705" y="3838"/>
                  </a:lnTo>
                  <a:lnTo>
                    <a:pt x="5675" y="3848"/>
                  </a:lnTo>
                  <a:lnTo>
                    <a:pt x="5643" y="3856"/>
                  </a:lnTo>
                  <a:lnTo>
                    <a:pt x="5612" y="3863"/>
                  </a:lnTo>
                  <a:lnTo>
                    <a:pt x="5580" y="3868"/>
                  </a:lnTo>
                  <a:lnTo>
                    <a:pt x="5549" y="3873"/>
                  </a:lnTo>
                  <a:lnTo>
                    <a:pt x="5517" y="3875"/>
                  </a:lnTo>
                  <a:lnTo>
                    <a:pt x="5485" y="3877"/>
                  </a:lnTo>
                  <a:lnTo>
                    <a:pt x="5452" y="3876"/>
                  </a:lnTo>
                  <a:lnTo>
                    <a:pt x="5421" y="3875"/>
                  </a:lnTo>
                  <a:lnTo>
                    <a:pt x="5388" y="3872"/>
                  </a:lnTo>
                  <a:lnTo>
                    <a:pt x="5357" y="3867"/>
                  </a:lnTo>
                  <a:lnTo>
                    <a:pt x="5325" y="3862"/>
                  </a:lnTo>
                  <a:lnTo>
                    <a:pt x="5293" y="3855"/>
                  </a:lnTo>
                  <a:lnTo>
                    <a:pt x="5270" y="3888"/>
                  </a:lnTo>
                  <a:lnTo>
                    <a:pt x="5246" y="3919"/>
                  </a:lnTo>
                  <a:lnTo>
                    <a:pt x="5221" y="3951"/>
                  </a:lnTo>
                  <a:lnTo>
                    <a:pt x="5195" y="3981"/>
                  </a:lnTo>
                  <a:lnTo>
                    <a:pt x="5168" y="4012"/>
                  </a:lnTo>
                  <a:lnTo>
                    <a:pt x="5141" y="4042"/>
                  </a:lnTo>
                  <a:lnTo>
                    <a:pt x="5114" y="4071"/>
                  </a:lnTo>
                  <a:lnTo>
                    <a:pt x="5086" y="4100"/>
                  </a:lnTo>
                  <a:lnTo>
                    <a:pt x="5057" y="4127"/>
                  </a:lnTo>
                  <a:lnTo>
                    <a:pt x="5027" y="4155"/>
                  </a:lnTo>
                  <a:lnTo>
                    <a:pt x="4997" y="4181"/>
                  </a:lnTo>
                  <a:lnTo>
                    <a:pt x="4966" y="4208"/>
                  </a:lnTo>
                  <a:lnTo>
                    <a:pt x="4935" y="4233"/>
                  </a:lnTo>
                  <a:lnTo>
                    <a:pt x="4903" y="4258"/>
                  </a:lnTo>
                  <a:lnTo>
                    <a:pt x="4871" y="4281"/>
                  </a:lnTo>
                  <a:lnTo>
                    <a:pt x="4838" y="4305"/>
                  </a:lnTo>
                  <a:lnTo>
                    <a:pt x="4805" y="4327"/>
                  </a:lnTo>
                  <a:lnTo>
                    <a:pt x="4772" y="4350"/>
                  </a:lnTo>
                  <a:lnTo>
                    <a:pt x="4737" y="4371"/>
                  </a:lnTo>
                  <a:lnTo>
                    <a:pt x="4702" y="4391"/>
                  </a:lnTo>
                  <a:lnTo>
                    <a:pt x="4667" y="4411"/>
                  </a:lnTo>
                  <a:lnTo>
                    <a:pt x="4633" y="4429"/>
                  </a:lnTo>
                  <a:lnTo>
                    <a:pt x="4597" y="4448"/>
                  </a:lnTo>
                  <a:lnTo>
                    <a:pt x="4560" y="4465"/>
                  </a:lnTo>
                  <a:lnTo>
                    <a:pt x="4524" y="4483"/>
                  </a:lnTo>
                  <a:lnTo>
                    <a:pt x="4487" y="4498"/>
                  </a:lnTo>
                  <a:lnTo>
                    <a:pt x="4449" y="4513"/>
                  </a:lnTo>
                  <a:lnTo>
                    <a:pt x="4412" y="4527"/>
                  </a:lnTo>
                  <a:lnTo>
                    <a:pt x="4374" y="4540"/>
                  </a:lnTo>
                  <a:lnTo>
                    <a:pt x="4336" y="4553"/>
                  </a:lnTo>
                  <a:lnTo>
                    <a:pt x="4297" y="4565"/>
                  </a:lnTo>
                  <a:lnTo>
                    <a:pt x="4259" y="4576"/>
                  </a:lnTo>
                  <a:lnTo>
                    <a:pt x="4270" y="4665"/>
                  </a:lnTo>
                  <a:lnTo>
                    <a:pt x="4285" y="4683"/>
                  </a:lnTo>
                  <a:lnTo>
                    <a:pt x="4299" y="4700"/>
                  </a:lnTo>
                  <a:lnTo>
                    <a:pt x="4312" y="4718"/>
                  </a:lnTo>
                  <a:lnTo>
                    <a:pt x="4324" y="4737"/>
                  </a:lnTo>
                  <a:lnTo>
                    <a:pt x="4335" y="4758"/>
                  </a:lnTo>
                  <a:lnTo>
                    <a:pt x="4343" y="4778"/>
                  </a:lnTo>
                  <a:lnTo>
                    <a:pt x="4350" y="4800"/>
                  </a:lnTo>
                  <a:lnTo>
                    <a:pt x="4354" y="4823"/>
                  </a:lnTo>
                  <a:lnTo>
                    <a:pt x="4375" y="4836"/>
                  </a:lnTo>
                  <a:lnTo>
                    <a:pt x="4396" y="4851"/>
                  </a:lnTo>
                  <a:lnTo>
                    <a:pt x="4413" y="4867"/>
                  </a:lnTo>
                  <a:lnTo>
                    <a:pt x="4430" y="4887"/>
                  </a:lnTo>
                  <a:lnTo>
                    <a:pt x="4445" y="4906"/>
                  </a:lnTo>
                  <a:lnTo>
                    <a:pt x="4458" y="4928"/>
                  </a:lnTo>
                  <a:lnTo>
                    <a:pt x="4470" y="4951"/>
                  </a:lnTo>
                  <a:lnTo>
                    <a:pt x="4478" y="4974"/>
                  </a:lnTo>
                  <a:lnTo>
                    <a:pt x="4485" y="4998"/>
                  </a:lnTo>
                  <a:lnTo>
                    <a:pt x="4489" y="5023"/>
                  </a:lnTo>
                  <a:lnTo>
                    <a:pt x="4491" y="5047"/>
                  </a:lnTo>
                  <a:lnTo>
                    <a:pt x="4491" y="5072"/>
                  </a:lnTo>
                  <a:lnTo>
                    <a:pt x="4489" y="5084"/>
                  </a:lnTo>
                  <a:lnTo>
                    <a:pt x="4488" y="5097"/>
                  </a:lnTo>
                  <a:lnTo>
                    <a:pt x="4485" y="5109"/>
                  </a:lnTo>
                  <a:lnTo>
                    <a:pt x="4482" y="5121"/>
                  </a:lnTo>
                  <a:lnTo>
                    <a:pt x="4478" y="5133"/>
                  </a:lnTo>
                  <a:lnTo>
                    <a:pt x="4473" y="5144"/>
                  </a:lnTo>
                  <a:lnTo>
                    <a:pt x="4467" y="5155"/>
                  </a:lnTo>
                  <a:lnTo>
                    <a:pt x="4462" y="5167"/>
                  </a:lnTo>
                  <a:lnTo>
                    <a:pt x="4448" y="5187"/>
                  </a:lnTo>
                  <a:lnTo>
                    <a:pt x="4433" y="5204"/>
                  </a:lnTo>
                  <a:lnTo>
                    <a:pt x="4416" y="5221"/>
                  </a:lnTo>
                  <a:lnTo>
                    <a:pt x="4399" y="5237"/>
                  </a:lnTo>
                  <a:lnTo>
                    <a:pt x="4380" y="5250"/>
                  </a:lnTo>
                  <a:lnTo>
                    <a:pt x="4361" y="5263"/>
                  </a:lnTo>
                  <a:lnTo>
                    <a:pt x="4341" y="5275"/>
                  </a:lnTo>
                  <a:lnTo>
                    <a:pt x="4321" y="5286"/>
                  </a:lnTo>
                  <a:lnTo>
                    <a:pt x="4299" y="5297"/>
                  </a:lnTo>
                  <a:lnTo>
                    <a:pt x="4277" y="5305"/>
                  </a:lnTo>
                  <a:lnTo>
                    <a:pt x="4255" y="5314"/>
                  </a:lnTo>
                  <a:lnTo>
                    <a:pt x="4233" y="5323"/>
                  </a:lnTo>
                  <a:lnTo>
                    <a:pt x="4188" y="5337"/>
                  </a:lnTo>
                  <a:lnTo>
                    <a:pt x="4143" y="5351"/>
                  </a:lnTo>
                  <a:lnTo>
                    <a:pt x="4146" y="5384"/>
                  </a:lnTo>
                  <a:lnTo>
                    <a:pt x="4148" y="5416"/>
                  </a:lnTo>
                  <a:lnTo>
                    <a:pt x="4149" y="5483"/>
                  </a:lnTo>
                  <a:lnTo>
                    <a:pt x="4150" y="5549"/>
                  </a:lnTo>
                  <a:lnTo>
                    <a:pt x="4151" y="5614"/>
                  </a:lnTo>
                  <a:lnTo>
                    <a:pt x="4153" y="5648"/>
                  </a:lnTo>
                  <a:lnTo>
                    <a:pt x="4155" y="5680"/>
                  </a:lnTo>
                  <a:lnTo>
                    <a:pt x="4159" y="5713"/>
                  </a:lnTo>
                  <a:lnTo>
                    <a:pt x="4163" y="5744"/>
                  </a:lnTo>
                  <a:lnTo>
                    <a:pt x="4170" y="5777"/>
                  </a:lnTo>
                  <a:lnTo>
                    <a:pt x="4177" y="5809"/>
                  </a:lnTo>
                  <a:lnTo>
                    <a:pt x="4186" y="5840"/>
                  </a:lnTo>
                  <a:lnTo>
                    <a:pt x="4197" y="5872"/>
                  </a:lnTo>
                  <a:lnTo>
                    <a:pt x="4214" y="5915"/>
                  </a:lnTo>
                  <a:lnTo>
                    <a:pt x="4234" y="5959"/>
                  </a:lnTo>
                  <a:lnTo>
                    <a:pt x="4254" y="6000"/>
                  </a:lnTo>
                  <a:lnTo>
                    <a:pt x="4277" y="6040"/>
                  </a:lnTo>
                  <a:lnTo>
                    <a:pt x="4301" y="6080"/>
                  </a:lnTo>
                  <a:lnTo>
                    <a:pt x="4327" y="6119"/>
                  </a:lnTo>
                  <a:lnTo>
                    <a:pt x="4353" y="6158"/>
                  </a:lnTo>
                  <a:lnTo>
                    <a:pt x="4382" y="6194"/>
                  </a:lnTo>
                  <a:lnTo>
                    <a:pt x="4411" y="6231"/>
                  </a:lnTo>
                  <a:lnTo>
                    <a:pt x="4441" y="6266"/>
                  </a:lnTo>
                  <a:lnTo>
                    <a:pt x="4472" y="6302"/>
                  </a:lnTo>
                  <a:lnTo>
                    <a:pt x="4504" y="6336"/>
                  </a:lnTo>
                  <a:lnTo>
                    <a:pt x="4536" y="6369"/>
                  </a:lnTo>
                  <a:lnTo>
                    <a:pt x="4570" y="6402"/>
                  </a:lnTo>
                  <a:lnTo>
                    <a:pt x="4603" y="6435"/>
                  </a:lnTo>
                  <a:lnTo>
                    <a:pt x="4637" y="6466"/>
                  </a:lnTo>
                  <a:lnTo>
                    <a:pt x="4648" y="6477"/>
                  </a:lnTo>
                  <a:lnTo>
                    <a:pt x="4660" y="6486"/>
                  </a:lnTo>
                  <a:lnTo>
                    <a:pt x="4673" y="6494"/>
                  </a:lnTo>
                  <a:lnTo>
                    <a:pt x="4686" y="6503"/>
                  </a:lnTo>
                  <a:lnTo>
                    <a:pt x="4712" y="6517"/>
                  </a:lnTo>
                  <a:lnTo>
                    <a:pt x="4739" y="6531"/>
                  </a:lnTo>
                  <a:lnTo>
                    <a:pt x="4765" y="6547"/>
                  </a:lnTo>
                  <a:lnTo>
                    <a:pt x="4778" y="6555"/>
                  </a:lnTo>
                  <a:lnTo>
                    <a:pt x="4790" y="6564"/>
                  </a:lnTo>
                  <a:lnTo>
                    <a:pt x="4802" y="6573"/>
                  </a:lnTo>
                  <a:lnTo>
                    <a:pt x="4813" y="6584"/>
                  </a:lnTo>
                  <a:lnTo>
                    <a:pt x="4823" y="6596"/>
                  </a:lnTo>
                  <a:lnTo>
                    <a:pt x="4832" y="6608"/>
                  </a:lnTo>
                  <a:lnTo>
                    <a:pt x="4840" y="6622"/>
                  </a:lnTo>
                  <a:lnTo>
                    <a:pt x="4847" y="6637"/>
                  </a:lnTo>
                  <a:lnTo>
                    <a:pt x="4852" y="6651"/>
                  </a:lnTo>
                  <a:lnTo>
                    <a:pt x="4855" y="6666"/>
                  </a:lnTo>
                  <a:lnTo>
                    <a:pt x="4857" y="6681"/>
                  </a:lnTo>
                  <a:lnTo>
                    <a:pt x="4858" y="6698"/>
                  </a:lnTo>
                  <a:lnTo>
                    <a:pt x="4857" y="6713"/>
                  </a:lnTo>
                  <a:lnTo>
                    <a:pt x="4855" y="6728"/>
                  </a:lnTo>
                  <a:lnTo>
                    <a:pt x="4852" y="6744"/>
                  </a:lnTo>
                  <a:lnTo>
                    <a:pt x="4849" y="6760"/>
                  </a:lnTo>
                  <a:lnTo>
                    <a:pt x="4841" y="6791"/>
                  </a:lnTo>
                  <a:lnTo>
                    <a:pt x="4833" y="6823"/>
                  </a:lnTo>
                  <a:lnTo>
                    <a:pt x="4825" y="6852"/>
                  </a:lnTo>
                  <a:lnTo>
                    <a:pt x="4865" y="6886"/>
                  </a:lnTo>
                  <a:lnTo>
                    <a:pt x="4908" y="6918"/>
                  </a:lnTo>
                  <a:lnTo>
                    <a:pt x="4992" y="6983"/>
                  </a:lnTo>
                  <a:lnTo>
                    <a:pt x="5035" y="7015"/>
                  </a:lnTo>
                  <a:lnTo>
                    <a:pt x="5076" y="7049"/>
                  </a:lnTo>
                  <a:lnTo>
                    <a:pt x="5096" y="7066"/>
                  </a:lnTo>
                  <a:lnTo>
                    <a:pt x="5115" y="7084"/>
                  </a:lnTo>
                  <a:lnTo>
                    <a:pt x="5135" y="7103"/>
                  </a:lnTo>
                  <a:lnTo>
                    <a:pt x="5153" y="7122"/>
                  </a:lnTo>
                  <a:lnTo>
                    <a:pt x="5166" y="7138"/>
                  </a:lnTo>
                  <a:lnTo>
                    <a:pt x="5179" y="7155"/>
                  </a:lnTo>
                  <a:lnTo>
                    <a:pt x="5189" y="7174"/>
                  </a:lnTo>
                  <a:lnTo>
                    <a:pt x="5198" y="7193"/>
                  </a:lnTo>
                  <a:lnTo>
                    <a:pt x="5205" y="7213"/>
                  </a:lnTo>
                  <a:lnTo>
                    <a:pt x="5211" y="7233"/>
                  </a:lnTo>
                  <a:lnTo>
                    <a:pt x="5215" y="7253"/>
                  </a:lnTo>
                  <a:lnTo>
                    <a:pt x="5218" y="7274"/>
                  </a:lnTo>
                  <a:lnTo>
                    <a:pt x="5220" y="7294"/>
                  </a:lnTo>
                  <a:lnTo>
                    <a:pt x="5221" y="7316"/>
                  </a:lnTo>
                  <a:lnTo>
                    <a:pt x="5220" y="7337"/>
                  </a:lnTo>
                  <a:lnTo>
                    <a:pt x="5217" y="7359"/>
                  </a:lnTo>
                  <a:lnTo>
                    <a:pt x="5215" y="7379"/>
                  </a:lnTo>
                  <a:lnTo>
                    <a:pt x="5211" y="7401"/>
                  </a:lnTo>
                  <a:lnTo>
                    <a:pt x="5207" y="7422"/>
                  </a:lnTo>
                  <a:lnTo>
                    <a:pt x="5201" y="7441"/>
                  </a:lnTo>
                  <a:lnTo>
                    <a:pt x="5214" y="7453"/>
                  </a:lnTo>
                  <a:lnTo>
                    <a:pt x="5227" y="7465"/>
                  </a:lnTo>
                  <a:lnTo>
                    <a:pt x="5239" y="7478"/>
                  </a:lnTo>
                  <a:lnTo>
                    <a:pt x="5250" y="7492"/>
                  </a:lnTo>
                  <a:lnTo>
                    <a:pt x="5261" y="7506"/>
                  </a:lnTo>
                  <a:lnTo>
                    <a:pt x="5270" y="7522"/>
                  </a:lnTo>
                  <a:lnTo>
                    <a:pt x="5279" y="7537"/>
                  </a:lnTo>
                  <a:lnTo>
                    <a:pt x="5287" y="7552"/>
                  </a:lnTo>
                  <a:lnTo>
                    <a:pt x="5293" y="7568"/>
                  </a:lnTo>
                  <a:lnTo>
                    <a:pt x="5299" y="7585"/>
                  </a:lnTo>
                  <a:lnTo>
                    <a:pt x="5304" y="7602"/>
                  </a:lnTo>
                  <a:lnTo>
                    <a:pt x="5308" y="7619"/>
                  </a:lnTo>
                  <a:lnTo>
                    <a:pt x="5310" y="7637"/>
                  </a:lnTo>
                  <a:lnTo>
                    <a:pt x="5311" y="7654"/>
                  </a:lnTo>
                  <a:lnTo>
                    <a:pt x="5310" y="7672"/>
                  </a:lnTo>
                  <a:lnTo>
                    <a:pt x="5308" y="7689"/>
                  </a:lnTo>
                  <a:lnTo>
                    <a:pt x="5307" y="7708"/>
                  </a:lnTo>
                  <a:lnTo>
                    <a:pt x="5303" y="7725"/>
                  </a:lnTo>
                  <a:lnTo>
                    <a:pt x="5298" y="7741"/>
                  </a:lnTo>
                  <a:lnTo>
                    <a:pt x="5291" y="7756"/>
                  </a:lnTo>
                  <a:lnTo>
                    <a:pt x="5284" y="7771"/>
                  </a:lnTo>
                  <a:lnTo>
                    <a:pt x="5274" y="7785"/>
                  </a:lnTo>
                  <a:lnTo>
                    <a:pt x="5264" y="7798"/>
                  </a:lnTo>
                  <a:lnTo>
                    <a:pt x="5252" y="7811"/>
                  </a:lnTo>
                  <a:lnTo>
                    <a:pt x="5240" y="7823"/>
                  </a:lnTo>
                  <a:lnTo>
                    <a:pt x="5227" y="7834"/>
                  </a:lnTo>
                  <a:lnTo>
                    <a:pt x="5213" y="7844"/>
                  </a:lnTo>
                  <a:lnTo>
                    <a:pt x="5199" y="7854"/>
                  </a:lnTo>
                  <a:lnTo>
                    <a:pt x="5170" y="7873"/>
                  </a:lnTo>
                  <a:lnTo>
                    <a:pt x="5140" y="7888"/>
                  </a:lnTo>
                  <a:lnTo>
                    <a:pt x="5108" y="7904"/>
                  </a:lnTo>
                  <a:lnTo>
                    <a:pt x="5074" y="7918"/>
                  </a:lnTo>
                  <a:lnTo>
                    <a:pt x="5041" y="7931"/>
                  </a:lnTo>
                  <a:lnTo>
                    <a:pt x="5008" y="7944"/>
                  </a:lnTo>
                  <a:lnTo>
                    <a:pt x="4974" y="7956"/>
                  </a:lnTo>
                  <a:lnTo>
                    <a:pt x="4939" y="7968"/>
                  </a:lnTo>
                  <a:lnTo>
                    <a:pt x="4904" y="7978"/>
                  </a:lnTo>
                  <a:lnTo>
                    <a:pt x="4870" y="7988"/>
                  </a:lnTo>
                  <a:lnTo>
                    <a:pt x="4800" y="8006"/>
                  </a:lnTo>
                  <a:lnTo>
                    <a:pt x="4730" y="8023"/>
                  </a:lnTo>
                  <a:lnTo>
                    <a:pt x="4660" y="8038"/>
                  </a:lnTo>
                  <a:lnTo>
                    <a:pt x="4589" y="8052"/>
                  </a:lnTo>
                  <a:lnTo>
                    <a:pt x="4508" y="8066"/>
                  </a:lnTo>
                  <a:lnTo>
                    <a:pt x="4426" y="8079"/>
                  </a:lnTo>
                  <a:lnTo>
                    <a:pt x="4345" y="8091"/>
                  </a:lnTo>
                  <a:lnTo>
                    <a:pt x="4263" y="8102"/>
                  </a:lnTo>
                  <a:lnTo>
                    <a:pt x="4180" y="8112"/>
                  </a:lnTo>
                  <a:lnTo>
                    <a:pt x="4099" y="8119"/>
                  </a:lnTo>
                  <a:lnTo>
                    <a:pt x="4016" y="8127"/>
                  </a:lnTo>
                  <a:lnTo>
                    <a:pt x="3935" y="8133"/>
                  </a:lnTo>
                  <a:lnTo>
                    <a:pt x="3852" y="8137"/>
                  </a:lnTo>
                  <a:lnTo>
                    <a:pt x="3770" y="8140"/>
                  </a:lnTo>
                  <a:lnTo>
                    <a:pt x="3687" y="8141"/>
                  </a:lnTo>
                  <a:lnTo>
                    <a:pt x="3604" y="8141"/>
                  </a:lnTo>
                  <a:lnTo>
                    <a:pt x="3522" y="8139"/>
                  </a:lnTo>
                  <a:lnTo>
                    <a:pt x="3439" y="8136"/>
                  </a:lnTo>
                  <a:lnTo>
                    <a:pt x="3358" y="8131"/>
                  </a:lnTo>
                  <a:lnTo>
                    <a:pt x="3275" y="8125"/>
                  </a:lnTo>
                  <a:lnTo>
                    <a:pt x="3157" y="8113"/>
                  </a:lnTo>
                  <a:lnTo>
                    <a:pt x="3038" y="8100"/>
                  </a:lnTo>
                  <a:lnTo>
                    <a:pt x="2920" y="8085"/>
                  </a:lnTo>
                  <a:lnTo>
                    <a:pt x="2860" y="8076"/>
                  </a:lnTo>
                  <a:lnTo>
                    <a:pt x="2801" y="8066"/>
                  </a:lnTo>
                  <a:lnTo>
                    <a:pt x="2742" y="8055"/>
                  </a:lnTo>
                  <a:lnTo>
                    <a:pt x="2684" y="8044"/>
                  </a:lnTo>
                  <a:lnTo>
                    <a:pt x="2626" y="8033"/>
                  </a:lnTo>
                  <a:lnTo>
                    <a:pt x="2567" y="8019"/>
                  </a:lnTo>
                  <a:lnTo>
                    <a:pt x="2510" y="8005"/>
                  </a:lnTo>
                  <a:lnTo>
                    <a:pt x="2452" y="7990"/>
                  </a:lnTo>
                  <a:lnTo>
                    <a:pt x="2395" y="7974"/>
                  </a:lnTo>
                  <a:lnTo>
                    <a:pt x="2338" y="7955"/>
                  </a:lnTo>
                  <a:lnTo>
                    <a:pt x="2296" y="7940"/>
                  </a:lnTo>
                  <a:lnTo>
                    <a:pt x="2254" y="7925"/>
                  </a:lnTo>
                  <a:lnTo>
                    <a:pt x="2213" y="7908"/>
                  </a:lnTo>
                  <a:lnTo>
                    <a:pt x="2192" y="7898"/>
                  </a:lnTo>
                  <a:lnTo>
                    <a:pt x="2172" y="7888"/>
                  </a:lnTo>
                  <a:lnTo>
                    <a:pt x="2152" y="7877"/>
                  </a:lnTo>
                  <a:lnTo>
                    <a:pt x="2134" y="7866"/>
                  </a:lnTo>
                  <a:lnTo>
                    <a:pt x="2115" y="7853"/>
                  </a:lnTo>
                  <a:lnTo>
                    <a:pt x="2097" y="7840"/>
                  </a:lnTo>
                  <a:lnTo>
                    <a:pt x="2080" y="7826"/>
                  </a:lnTo>
                  <a:lnTo>
                    <a:pt x="2064" y="7811"/>
                  </a:lnTo>
                  <a:lnTo>
                    <a:pt x="2049" y="7796"/>
                  </a:lnTo>
                  <a:lnTo>
                    <a:pt x="2034" y="7778"/>
                  </a:lnTo>
                  <a:lnTo>
                    <a:pt x="2028" y="7767"/>
                  </a:lnTo>
                  <a:lnTo>
                    <a:pt x="2023" y="7756"/>
                  </a:lnTo>
                  <a:lnTo>
                    <a:pt x="2014" y="7735"/>
                  </a:lnTo>
                  <a:lnTo>
                    <a:pt x="2009" y="7712"/>
                  </a:lnTo>
                  <a:lnTo>
                    <a:pt x="2005" y="7689"/>
                  </a:lnTo>
                  <a:lnTo>
                    <a:pt x="2003" y="7666"/>
                  </a:lnTo>
                  <a:lnTo>
                    <a:pt x="2004" y="7642"/>
                  </a:lnTo>
                  <a:lnTo>
                    <a:pt x="2008" y="7619"/>
                  </a:lnTo>
                  <a:lnTo>
                    <a:pt x="2012" y="7597"/>
                  </a:lnTo>
                  <a:lnTo>
                    <a:pt x="2019" y="7575"/>
                  </a:lnTo>
                  <a:lnTo>
                    <a:pt x="2027" y="7553"/>
                  </a:lnTo>
                  <a:lnTo>
                    <a:pt x="2038" y="7533"/>
                  </a:lnTo>
                  <a:lnTo>
                    <a:pt x="2050" y="7512"/>
                  </a:lnTo>
                  <a:lnTo>
                    <a:pt x="2063" y="7492"/>
                  </a:lnTo>
                  <a:lnTo>
                    <a:pt x="2078" y="7475"/>
                  </a:lnTo>
                  <a:lnTo>
                    <a:pt x="2095" y="7459"/>
                  </a:lnTo>
                  <a:lnTo>
                    <a:pt x="2113" y="7443"/>
                  </a:lnTo>
                  <a:lnTo>
                    <a:pt x="2108" y="7424"/>
                  </a:lnTo>
                  <a:lnTo>
                    <a:pt x="2103" y="7404"/>
                  </a:lnTo>
                  <a:lnTo>
                    <a:pt x="2100" y="7385"/>
                  </a:lnTo>
                  <a:lnTo>
                    <a:pt x="2097" y="7365"/>
                  </a:lnTo>
                  <a:lnTo>
                    <a:pt x="2095" y="7346"/>
                  </a:lnTo>
                  <a:lnTo>
                    <a:pt x="2094" y="7326"/>
                  </a:lnTo>
                  <a:lnTo>
                    <a:pt x="2094" y="7306"/>
                  </a:lnTo>
                  <a:lnTo>
                    <a:pt x="2095" y="7286"/>
                  </a:lnTo>
                  <a:lnTo>
                    <a:pt x="2097" y="7266"/>
                  </a:lnTo>
                  <a:lnTo>
                    <a:pt x="2099" y="7247"/>
                  </a:lnTo>
                  <a:lnTo>
                    <a:pt x="2104" y="7228"/>
                  </a:lnTo>
                  <a:lnTo>
                    <a:pt x="2110" y="7210"/>
                  </a:lnTo>
                  <a:lnTo>
                    <a:pt x="2116" y="7191"/>
                  </a:lnTo>
                  <a:lnTo>
                    <a:pt x="2125" y="7174"/>
                  </a:lnTo>
                  <a:lnTo>
                    <a:pt x="2136" y="7156"/>
                  </a:lnTo>
                  <a:lnTo>
                    <a:pt x="2148" y="7140"/>
                  </a:lnTo>
                  <a:lnTo>
                    <a:pt x="2166" y="7119"/>
                  </a:lnTo>
                  <a:lnTo>
                    <a:pt x="2185" y="7099"/>
                  </a:lnTo>
                  <a:lnTo>
                    <a:pt x="2205" y="7079"/>
                  </a:lnTo>
                  <a:lnTo>
                    <a:pt x="2226" y="7061"/>
                  </a:lnTo>
                  <a:lnTo>
                    <a:pt x="2247" y="7042"/>
                  </a:lnTo>
                  <a:lnTo>
                    <a:pt x="2269" y="7025"/>
                  </a:lnTo>
                  <a:lnTo>
                    <a:pt x="2312" y="6990"/>
                  </a:lnTo>
                  <a:lnTo>
                    <a:pt x="2402" y="6923"/>
                  </a:lnTo>
                  <a:lnTo>
                    <a:pt x="2446" y="6889"/>
                  </a:lnTo>
                  <a:lnTo>
                    <a:pt x="2489" y="6853"/>
                  </a:lnTo>
                  <a:lnTo>
                    <a:pt x="2483" y="6824"/>
                  </a:lnTo>
                  <a:lnTo>
                    <a:pt x="2474" y="6794"/>
                  </a:lnTo>
                  <a:lnTo>
                    <a:pt x="2466" y="6764"/>
                  </a:lnTo>
                  <a:lnTo>
                    <a:pt x="2460" y="6734"/>
                  </a:lnTo>
                  <a:lnTo>
                    <a:pt x="2458" y="6718"/>
                  </a:lnTo>
                  <a:lnTo>
                    <a:pt x="2457" y="6703"/>
                  </a:lnTo>
                  <a:lnTo>
                    <a:pt x="2457" y="6688"/>
                  </a:lnTo>
                  <a:lnTo>
                    <a:pt x="2458" y="6674"/>
                  </a:lnTo>
                  <a:lnTo>
                    <a:pt x="2460" y="6659"/>
                  </a:lnTo>
                  <a:lnTo>
                    <a:pt x="2464" y="6644"/>
                  </a:lnTo>
                  <a:lnTo>
                    <a:pt x="2470" y="6630"/>
                  </a:lnTo>
                  <a:lnTo>
                    <a:pt x="2477" y="6616"/>
                  </a:lnTo>
                  <a:lnTo>
                    <a:pt x="2486" y="6602"/>
                  </a:lnTo>
                  <a:lnTo>
                    <a:pt x="2495" y="6590"/>
                  </a:lnTo>
                  <a:lnTo>
                    <a:pt x="2505" y="6579"/>
                  </a:lnTo>
                  <a:lnTo>
                    <a:pt x="2516" y="6569"/>
                  </a:lnTo>
                  <a:lnTo>
                    <a:pt x="2528" y="6561"/>
                  </a:lnTo>
                  <a:lnTo>
                    <a:pt x="2541" y="6552"/>
                  </a:lnTo>
                  <a:lnTo>
                    <a:pt x="2567" y="6537"/>
                  </a:lnTo>
                  <a:lnTo>
                    <a:pt x="2595" y="6522"/>
                  </a:lnTo>
                  <a:lnTo>
                    <a:pt x="2622" y="6508"/>
                  </a:lnTo>
                  <a:lnTo>
                    <a:pt x="2635" y="6499"/>
                  </a:lnTo>
                  <a:lnTo>
                    <a:pt x="2647" y="6491"/>
                  </a:lnTo>
                  <a:lnTo>
                    <a:pt x="2659" y="6481"/>
                  </a:lnTo>
                  <a:lnTo>
                    <a:pt x="2671" y="6472"/>
                  </a:lnTo>
                  <a:lnTo>
                    <a:pt x="2705" y="6440"/>
                  </a:lnTo>
                  <a:lnTo>
                    <a:pt x="2739" y="6406"/>
                  </a:lnTo>
                  <a:lnTo>
                    <a:pt x="2773" y="6374"/>
                  </a:lnTo>
                  <a:lnTo>
                    <a:pt x="2807" y="6339"/>
                  </a:lnTo>
                  <a:lnTo>
                    <a:pt x="2839" y="6305"/>
                  </a:lnTo>
                  <a:lnTo>
                    <a:pt x="2871" y="6269"/>
                  </a:lnTo>
                  <a:lnTo>
                    <a:pt x="2901" y="6234"/>
                  </a:lnTo>
                  <a:lnTo>
                    <a:pt x="2932" y="6197"/>
                  </a:lnTo>
                  <a:lnTo>
                    <a:pt x="2960" y="6159"/>
                  </a:lnTo>
                  <a:lnTo>
                    <a:pt x="2987" y="6119"/>
                  </a:lnTo>
                  <a:lnTo>
                    <a:pt x="3013" y="6080"/>
                  </a:lnTo>
                  <a:lnTo>
                    <a:pt x="3038" y="6040"/>
                  </a:lnTo>
                  <a:lnTo>
                    <a:pt x="3061" y="5999"/>
                  </a:lnTo>
                  <a:lnTo>
                    <a:pt x="3082" y="5956"/>
                  </a:lnTo>
                  <a:lnTo>
                    <a:pt x="3101" y="5913"/>
                  </a:lnTo>
                  <a:lnTo>
                    <a:pt x="3119" y="5868"/>
                  </a:lnTo>
                  <a:lnTo>
                    <a:pt x="3129" y="5837"/>
                  </a:lnTo>
                  <a:lnTo>
                    <a:pt x="3138" y="5805"/>
                  </a:lnTo>
                  <a:lnTo>
                    <a:pt x="3146" y="5774"/>
                  </a:lnTo>
                  <a:lnTo>
                    <a:pt x="3151" y="5742"/>
                  </a:lnTo>
                  <a:lnTo>
                    <a:pt x="3155" y="5710"/>
                  </a:lnTo>
                  <a:lnTo>
                    <a:pt x="3159" y="5678"/>
                  </a:lnTo>
                  <a:lnTo>
                    <a:pt x="3161" y="5646"/>
                  </a:lnTo>
                  <a:lnTo>
                    <a:pt x="3163" y="5613"/>
                  </a:lnTo>
                  <a:lnTo>
                    <a:pt x="3164" y="5548"/>
                  </a:lnTo>
                  <a:lnTo>
                    <a:pt x="3165" y="5481"/>
                  </a:lnTo>
                  <a:lnTo>
                    <a:pt x="3167" y="5416"/>
                  </a:lnTo>
                  <a:lnTo>
                    <a:pt x="3169" y="5384"/>
                  </a:lnTo>
                  <a:lnTo>
                    <a:pt x="3172" y="5352"/>
                  </a:lnTo>
                  <a:lnTo>
                    <a:pt x="3125" y="5337"/>
                  </a:lnTo>
                  <a:lnTo>
                    <a:pt x="3077" y="5321"/>
                  </a:lnTo>
                  <a:lnTo>
                    <a:pt x="3053" y="5312"/>
                  </a:lnTo>
                  <a:lnTo>
                    <a:pt x="3030" y="5303"/>
                  </a:lnTo>
                  <a:lnTo>
                    <a:pt x="3008" y="5292"/>
                  </a:lnTo>
                  <a:lnTo>
                    <a:pt x="2985" y="5281"/>
                  </a:lnTo>
                  <a:lnTo>
                    <a:pt x="2963" y="5269"/>
                  </a:lnTo>
                  <a:lnTo>
                    <a:pt x="2942" y="5256"/>
                  </a:lnTo>
                  <a:lnTo>
                    <a:pt x="2923" y="5242"/>
                  </a:lnTo>
                  <a:lnTo>
                    <a:pt x="2903" y="5226"/>
                  </a:lnTo>
                  <a:lnTo>
                    <a:pt x="2886" y="5210"/>
                  </a:lnTo>
                  <a:lnTo>
                    <a:pt x="2870" y="5191"/>
                  </a:lnTo>
                  <a:lnTo>
                    <a:pt x="2855" y="5171"/>
                  </a:lnTo>
                  <a:lnTo>
                    <a:pt x="2842" y="5149"/>
                  </a:lnTo>
                  <a:lnTo>
                    <a:pt x="2838" y="5137"/>
                  </a:lnTo>
                  <a:lnTo>
                    <a:pt x="2834" y="5126"/>
                  </a:lnTo>
                  <a:lnTo>
                    <a:pt x="2830" y="5114"/>
                  </a:lnTo>
                  <a:lnTo>
                    <a:pt x="2827" y="5102"/>
                  </a:lnTo>
                  <a:lnTo>
                    <a:pt x="2824" y="5079"/>
                  </a:lnTo>
                  <a:lnTo>
                    <a:pt x="2823" y="5055"/>
                  </a:lnTo>
                  <a:lnTo>
                    <a:pt x="2824" y="5031"/>
                  </a:lnTo>
                  <a:lnTo>
                    <a:pt x="2827" y="5009"/>
                  </a:lnTo>
                  <a:lnTo>
                    <a:pt x="2833" y="4986"/>
                  </a:lnTo>
                  <a:lnTo>
                    <a:pt x="2840" y="4963"/>
                  </a:lnTo>
                  <a:lnTo>
                    <a:pt x="2850" y="4942"/>
                  </a:lnTo>
                  <a:lnTo>
                    <a:pt x="2861" y="4921"/>
                  </a:lnTo>
                  <a:lnTo>
                    <a:pt x="2874" y="4901"/>
                  </a:lnTo>
                  <a:lnTo>
                    <a:pt x="2889" y="4881"/>
                  </a:lnTo>
                  <a:lnTo>
                    <a:pt x="2905" y="4864"/>
                  </a:lnTo>
                  <a:lnTo>
                    <a:pt x="2923" y="4848"/>
                  </a:lnTo>
                  <a:lnTo>
                    <a:pt x="2941" y="4833"/>
                  </a:lnTo>
                  <a:lnTo>
                    <a:pt x="2961" y="4819"/>
                  </a:lnTo>
                  <a:lnTo>
                    <a:pt x="2965" y="4798"/>
                  </a:lnTo>
                  <a:lnTo>
                    <a:pt x="2973" y="4776"/>
                  </a:lnTo>
                  <a:lnTo>
                    <a:pt x="2982" y="4755"/>
                  </a:lnTo>
                  <a:lnTo>
                    <a:pt x="2991" y="4736"/>
                  </a:lnTo>
                  <a:lnTo>
                    <a:pt x="3003" y="4717"/>
                  </a:lnTo>
                  <a:lnTo>
                    <a:pt x="3016" y="4700"/>
                  </a:lnTo>
                  <a:lnTo>
                    <a:pt x="3032" y="4683"/>
                  </a:lnTo>
                  <a:lnTo>
                    <a:pt x="3047" y="4666"/>
                  </a:lnTo>
                  <a:lnTo>
                    <a:pt x="3048" y="4643"/>
                  </a:lnTo>
                  <a:lnTo>
                    <a:pt x="3050" y="4622"/>
                  </a:lnTo>
                  <a:lnTo>
                    <a:pt x="3055" y="4576"/>
                  </a:lnTo>
                  <a:lnTo>
                    <a:pt x="3016" y="4565"/>
                  </a:lnTo>
                  <a:lnTo>
                    <a:pt x="2978" y="4553"/>
                  </a:lnTo>
                  <a:lnTo>
                    <a:pt x="2940" y="4541"/>
                  </a:lnTo>
                  <a:lnTo>
                    <a:pt x="2902" y="4527"/>
                  </a:lnTo>
                  <a:lnTo>
                    <a:pt x="2864" y="4513"/>
                  </a:lnTo>
                  <a:lnTo>
                    <a:pt x="2827" y="4498"/>
                  </a:lnTo>
                  <a:lnTo>
                    <a:pt x="2790" y="4481"/>
                  </a:lnTo>
                  <a:lnTo>
                    <a:pt x="2754" y="4465"/>
                  </a:lnTo>
                  <a:lnTo>
                    <a:pt x="2717" y="4448"/>
                  </a:lnTo>
                  <a:lnTo>
                    <a:pt x="2682" y="4429"/>
                  </a:lnTo>
                  <a:lnTo>
                    <a:pt x="2647" y="4410"/>
                  </a:lnTo>
                  <a:lnTo>
                    <a:pt x="2612" y="4390"/>
                  </a:lnTo>
                  <a:lnTo>
                    <a:pt x="2577" y="4369"/>
                  </a:lnTo>
                  <a:lnTo>
                    <a:pt x="2542" y="4349"/>
                  </a:lnTo>
                  <a:lnTo>
                    <a:pt x="2509" y="4327"/>
                  </a:lnTo>
                  <a:lnTo>
                    <a:pt x="2476" y="4304"/>
                  </a:lnTo>
                  <a:lnTo>
                    <a:pt x="2444" y="4280"/>
                  </a:lnTo>
                  <a:lnTo>
                    <a:pt x="2411" y="4256"/>
                  </a:lnTo>
                  <a:lnTo>
                    <a:pt x="2379" y="4231"/>
                  </a:lnTo>
                  <a:lnTo>
                    <a:pt x="2348" y="4206"/>
                  </a:lnTo>
                  <a:lnTo>
                    <a:pt x="2317" y="4180"/>
                  </a:lnTo>
                  <a:lnTo>
                    <a:pt x="2287" y="4153"/>
                  </a:lnTo>
                  <a:lnTo>
                    <a:pt x="2258" y="4126"/>
                  </a:lnTo>
                  <a:lnTo>
                    <a:pt x="2228" y="4099"/>
                  </a:lnTo>
                  <a:lnTo>
                    <a:pt x="2200" y="4069"/>
                  </a:lnTo>
                  <a:lnTo>
                    <a:pt x="2173" y="4041"/>
                  </a:lnTo>
                  <a:lnTo>
                    <a:pt x="2146" y="4011"/>
                  </a:lnTo>
                  <a:lnTo>
                    <a:pt x="2119" y="3980"/>
                  </a:lnTo>
                  <a:lnTo>
                    <a:pt x="2094" y="3950"/>
                  </a:lnTo>
                  <a:lnTo>
                    <a:pt x="2069" y="3918"/>
                  </a:lnTo>
                  <a:lnTo>
                    <a:pt x="2044" y="3887"/>
                  </a:lnTo>
                  <a:lnTo>
                    <a:pt x="2020" y="3854"/>
                  </a:lnTo>
                  <a:lnTo>
                    <a:pt x="1991" y="3861"/>
                  </a:lnTo>
                  <a:lnTo>
                    <a:pt x="1963" y="3866"/>
                  </a:lnTo>
                  <a:lnTo>
                    <a:pt x="1934" y="3871"/>
                  </a:lnTo>
                  <a:lnTo>
                    <a:pt x="1905" y="3874"/>
                  </a:lnTo>
                  <a:lnTo>
                    <a:pt x="1876" y="3876"/>
                  </a:lnTo>
                  <a:lnTo>
                    <a:pt x="1848" y="3877"/>
                  </a:lnTo>
                  <a:lnTo>
                    <a:pt x="1819" y="3876"/>
                  </a:lnTo>
                  <a:lnTo>
                    <a:pt x="1789" y="3875"/>
                  </a:lnTo>
                  <a:lnTo>
                    <a:pt x="1761" y="3873"/>
                  </a:lnTo>
                  <a:lnTo>
                    <a:pt x="1732" y="3868"/>
                  </a:lnTo>
                  <a:lnTo>
                    <a:pt x="1703" y="3863"/>
                  </a:lnTo>
                  <a:lnTo>
                    <a:pt x="1675" y="3858"/>
                  </a:lnTo>
                  <a:lnTo>
                    <a:pt x="1647" y="3850"/>
                  </a:lnTo>
                  <a:lnTo>
                    <a:pt x="1619" y="3841"/>
                  </a:lnTo>
                  <a:lnTo>
                    <a:pt x="1591" y="3831"/>
                  </a:lnTo>
                  <a:lnTo>
                    <a:pt x="1564" y="3822"/>
                  </a:lnTo>
                  <a:lnTo>
                    <a:pt x="1548" y="3814"/>
                  </a:lnTo>
                  <a:lnTo>
                    <a:pt x="1532" y="3805"/>
                  </a:lnTo>
                  <a:lnTo>
                    <a:pt x="1515" y="3797"/>
                  </a:lnTo>
                  <a:lnTo>
                    <a:pt x="1500" y="3787"/>
                  </a:lnTo>
                  <a:lnTo>
                    <a:pt x="1485" y="3777"/>
                  </a:lnTo>
                  <a:lnTo>
                    <a:pt x="1470" y="3766"/>
                  </a:lnTo>
                  <a:lnTo>
                    <a:pt x="1456" y="3754"/>
                  </a:lnTo>
                  <a:lnTo>
                    <a:pt x="1441" y="3742"/>
                  </a:lnTo>
                  <a:lnTo>
                    <a:pt x="1429" y="3729"/>
                  </a:lnTo>
                  <a:lnTo>
                    <a:pt x="1416" y="3716"/>
                  </a:lnTo>
                  <a:lnTo>
                    <a:pt x="1406" y="3702"/>
                  </a:lnTo>
                  <a:lnTo>
                    <a:pt x="1396" y="3687"/>
                  </a:lnTo>
                  <a:lnTo>
                    <a:pt x="1386" y="3672"/>
                  </a:lnTo>
                  <a:lnTo>
                    <a:pt x="1378" y="3655"/>
                  </a:lnTo>
                  <a:lnTo>
                    <a:pt x="1372" y="3638"/>
                  </a:lnTo>
                  <a:lnTo>
                    <a:pt x="1366" y="3619"/>
                  </a:lnTo>
                  <a:lnTo>
                    <a:pt x="1362" y="3599"/>
                  </a:lnTo>
                  <a:lnTo>
                    <a:pt x="1359" y="3577"/>
                  </a:lnTo>
                  <a:lnTo>
                    <a:pt x="1359" y="3556"/>
                  </a:lnTo>
                  <a:lnTo>
                    <a:pt x="1360" y="3536"/>
                  </a:lnTo>
                  <a:lnTo>
                    <a:pt x="1363" y="3514"/>
                  </a:lnTo>
                  <a:lnTo>
                    <a:pt x="1367" y="3493"/>
                  </a:lnTo>
                  <a:lnTo>
                    <a:pt x="1374" y="3474"/>
                  </a:lnTo>
                  <a:lnTo>
                    <a:pt x="1382" y="3454"/>
                  </a:lnTo>
                  <a:lnTo>
                    <a:pt x="1390" y="3435"/>
                  </a:lnTo>
                  <a:lnTo>
                    <a:pt x="1401" y="3416"/>
                  </a:lnTo>
                  <a:lnTo>
                    <a:pt x="1412" y="3398"/>
                  </a:lnTo>
                  <a:lnTo>
                    <a:pt x="1425" y="3380"/>
                  </a:lnTo>
                  <a:lnTo>
                    <a:pt x="1439" y="3364"/>
                  </a:lnTo>
                  <a:lnTo>
                    <a:pt x="1454" y="3349"/>
                  </a:lnTo>
                  <a:lnTo>
                    <a:pt x="1470" y="3335"/>
                  </a:lnTo>
                  <a:lnTo>
                    <a:pt x="1486" y="3322"/>
                  </a:lnTo>
                  <a:lnTo>
                    <a:pt x="1497" y="3313"/>
                  </a:lnTo>
                  <a:lnTo>
                    <a:pt x="1507" y="3305"/>
                  </a:lnTo>
                  <a:lnTo>
                    <a:pt x="1529" y="3292"/>
                  </a:lnTo>
                  <a:lnTo>
                    <a:pt x="1552" y="3279"/>
                  </a:lnTo>
                  <a:lnTo>
                    <a:pt x="1576" y="3268"/>
                  </a:lnTo>
                  <a:lnTo>
                    <a:pt x="1600" y="3259"/>
                  </a:lnTo>
                  <a:lnTo>
                    <a:pt x="1624" y="3249"/>
                  </a:lnTo>
                  <a:lnTo>
                    <a:pt x="1673" y="3230"/>
                  </a:lnTo>
                  <a:lnTo>
                    <a:pt x="1679" y="3224"/>
                  </a:lnTo>
                  <a:lnTo>
                    <a:pt x="1685" y="3218"/>
                  </a:lnTo>
                  <a:lnTo>
                    <a:pt x="1689" y="3211"/>
                  </a:lnTo>
                  <a:lnTo>
                    <a:pt x="1691" y="3204"/>
                  </a:lnTo>
                  <a:lnTo>
                    <a:pt x="1692" y="3197"/>
                  </a:lnTo>
                  <a:lnTo>
                    <a:pt x="1691" y="3189"/>
                  </a:lnTo>
                  <a:lnTo>
                    <a:pt x="1690" y="3181"/>
                  </a:lnTo>
                  <a:lnTo>
                    <a:pt x="1688" y="3174"/>
                  </a:lnTo>
                  <a:lnTo>
                    <a:pt x="1682" y="3159"/>
                  </a:lnTo>
                  <a:lnTo>
                    <a:pt x="1673" y="3143"/>
                  </a:lnTo>
                  <a:lnTo>
                    <a:pt x="1663" y="3129"/>
                  </a:lnTo>
                  <a:lnTo>
                    <a:pt x="1654" y="3117"/>
                  </a:lnTo>
                  <a:lnTo>
                    <a:pt x="1640" y="3101"/>
                  </a:lnTo>
                  <a:lnTo>
                    <a:pt x="1625" y="3085"/>
                  </a:lnTo>
                  <a:lnTo>
                    <a:pt x="1596" y="3055"/>
                  </a:lnTo>
                  <a:lnTo>
                    <a:pt x="1564" y="3026"/>
                  </a:lnTo>
                  <a:lnTo>
                    <a:pt x="1532" y="3000"/>
                  </a:lnTo>
                  <a:lnTo>
                    <a:pt x="1497" y="2975"/>
                  </a:lnTo>
                  <a:lnTo>
                    <a:pt x="1462" y="2951"/>
                  </a:lnTo>
                  <a:lnTo>
                    <a:pt x="1426" y="2928"/>
                  </a:lnTo>
                  <a:lnTo>
                    <a:pt x="1389" y="2908"/>
                  </a:lnTo>
                  <a:lnTo>
                    <a:pt x="1352" y="2887"/>
                  </a:lnTo>
                  <a:lnTo>
                    <a:pt x="1314" y="2867"/>
                  </a:lnTo>
                  <a:lnTo>
                    <a:pt x="1237" y="2829"/>
                  </a:lnTo>
                  <a:lnTo>
                    <a:pt x="1160" y="2793"/>
                  </a:lnTo>
                  <a:lnTo>
                    <a:pt x="1084" y="2756"/>
                  </a:lnTo>
                  <a:lnTo>
                    <a:pt x="1029" y="2727"/>
                  </a:lnTo>
                  <a:lnTo>
                    <a:pt x="977" y="2697"/>
                  </a:lnTo>
                  <a:lnTo>
                    <a:pt x="925" y="2664"/>
                  </a:lnTo>
                  <a:lnTo>
                    <a:pt x="874" y="2630"/>
                  </a:lnTo>
                  <a:lnTo>
                    <a:pt x="823" y="2596"/>
                  </a:lnTo>
                  <a:lnTo>
                    <a:pt x="774" y="2560"/>
                  </a:lnTo>
                  <a:lnTo>
                    <a:pt x="725" y="2522"/>
                  </a:lnTo>
                  <a:lnTo>
                    <a:pt x="678" y="2484"/>
                  </a:lnTo>
                  <a:lnTo>
                    <a:pt x="632" y="2443"/>
                  </a:lnTo>
                  <a:lnTo>
                    <a:pt x="586" y="2402"/>
                  </a:lnTo>
                  <a:lnTo>
                    <a:pt x="541" y="2360"/>
                  </a:lnTo>
                  <a:lnTo>
                    <a:pt x="498" y="2317"/>
                  </a:lnTo>
                  <a:lnTo>
                    <a:pt x="456" y="2273"/>
                  </a:lnTo>
                  <a:lnTo>
                    <a:pt x="414" y="2227"/>
                  </a:lnTo>
                  <a:lnTo>
                    <a:pt x="374" y="2181"/>
                  </a:lnTo>
                  <a:lnTo>
                    <a:pt x="335" y="2135"/>
                  </a:lnTo>
                  <a:lnTo>
                    <a:pt x="301" y="2090"/>
                  </a:lnTo>
                  <a:lnTo>
                    <a:pt x="267" y="2046"/>
                  </a:lnTo>
                  <a:lnTo>
                    <a:pt x="236" y="1999"/>
                  </a:lnTo>
                  <a:lnTo>
                    <a:pt x="206" y="1952"/>
                  </a:lnTo>
                  <a:lnTo>
                    <a:pt x="176" y="1903"/>
                  </a:lnTo>
                  <a:lnTo>
                    <a:pt x="148" y="1854"/>
                  </a:lnTo>
                  <a:lnTo>
                    <a:pt x="123" y="1804"/>
                  </a:lnTo>
                  <a:lnTo>
                    <a:pt x="99" y="1753"/>
                  </a:lnTo>
                  <a:lnTo>
                    <a:pt x="77" y="1701"/>
                  </a:lnTo>
                  <a:lnTo>
                    <a:pt x="58" y="1649"/>
                  </a:lnTo>
                  <a:lnTo>
                    <a:pt x="49" y="1623"/>
                  </a:lnTo>
                  <a:lnTo>
                    <a:pt x="41" y="1596"/>
                  </a:lnTo>
                  <a:lnTo>
                    <a:pt x="34" y="1568"/>
                  </a:lnTo>
                  <a:lnTo>
                    <a:pt x="27" y="1541"/>
                  </a:lnTo>
                  <a:lnTo>
                    <a:pt x="21" y="1514"/>
                  </a:lnTo>
                  <a:lnTo>
                    <a:pt x="16" y="1487"/>
                  </a:lnTo>
                  <a:lnTo>
                    <a:pt x="11" y="1459"/>
                  </a:lnTo>
                  <a:lnTo>
                    <a:pt x="8" y="1431"/>
                  </a:lnTo>
                  <a:lnTo>
                    <a:pt x="4" y="1403"/>
                  </a:lnTo>
                  <a:lnTo>
                    <a:pt x="2" y="1375"/>
                  </a:lnTo>
                  <a:lnTo>
                    <a:pt x="1" y="1347"/>
                  </a:lnTo>
                  <a:lnTo>
                    <a:pt x="0" y="1318"/>
                  </a:lnTo>
                  <a:lnTo>
                    <a:pt x="1" y="1286"/>
                  </a:lnTo>
                  <a:lnTo>
                    <a:pt x="4" y="1252"/>
                  </a:lnTo>
                  <a:lnTo>
                    <a:pt x="8" y="1217"/>
                  </a:lnTo>
                  <a:lnTo>
                    <a:pt x="12" y="1184"/>
                  </a:lnTo>
                  <a:lnTo>
                    <a:pt x="19" y="1150"/>
                  </a:lnTo>
                  <a:lnTo>
                    <a:pt x="26" y="1116"/>
                  </a:lnTo>
                  <a:lnTo>
                    <a:pt x="35" y="1084"/>
                  </a:lnTo>
                  <a:lnTo>
                    <a:pt x="47" y="1051"/>
                  </a:lnTo>
                  <a:lnTo>
                    <a:pt x="60" y="1021"/>
                  </a:lnTo>
                  <a:lnTo>
                    <a:pt x="75" y="990"/>
                  </a:lnTo>
                  <a:lnTo>
                    <a:pt x="83" y="976"/>
                  </a:lnTo>
                  <a:lnTo>
                    <a:pt x="92" y="962"/>
                  </a:lnTo>
                  <a:lnTo>
                    <a:pt x="101" y="948"/>
                  </a:lnTo>
                  <a:lnTo>
                    <a:pt x="112" y="935"/>
                  </a:lnTo>
                  <a:lnTo>
                    <a:pt x="123" y="923"/>
                  </a:lnTo>
                  <a:lnTo>
                    <a:pt x="134" y="910"/>
                  </a:lnTo>
                  <a:lnTo>
                    <a:pt x="146" y="899"/>
                  </a:lnTo>
                  <a:lnTo>
                    <a:pt x="159" y="887"/>
                  </a:lnTo>
                  <a:lnTo>
                    <a:pt x="172" y="877"/>
                  </a:lnTo>
                  <a:lnTo>
                    <a:pt x="186" y="867"/>
                  </a:lnTo>
                  <a:lnTo>
                    <a:pt x="201" y="858"/>
                  </a:lnTo>
                  <a:lnTo>
                    <a:pt x="217" y="849"/>
                  </a:lnTo>
                  <a:lnTo>
                    <a:pt x="215" y="829"/>
                  </a:lnTo>
                  <a:lnTo>
                    <a:pt x="214" y="811"/>
                  </a:lnTo>
                  <a:lnTo>
                    <a:pt x="215" y="791"/>
                  </a:lnTo>
                  <a:lnTo>
                    <a:pt x="217" y="772"/>
                  </a:lnTo>
                  <a:lnTo>
                    <a:pt x="221" y="753"/>
                  </a:lnTo>
                  <a:lnTo>
                    <a:pt x="225" y="735"/>
                  </a:lnTo>
                  <a:lnTo>
                    <a:pt x="231" y="716"/>
                  </a:lnTo>
                  <a:lnTo>
                    <a:pt x="237" y="698"/>
                  </a:lnTo>
                  <a:lnTo>
                    <a:pt x="245" y="680"/>
                  </a:lnTo>
                  <a:lnTo>
                    <a:pt x="253" y="663"/>
                  </a:lnTo>
                  <a:lnTo>
                    <a:pt x="263" y="647"/>
                  </a:lnTo>
                  <a:lnTo>
                    <a:pt x="274" y="631"/>
                  </a:lnTo>
                  <a:lnTo>
                    <a:pt x="286" y="616"/>
                  </a:lnTo>
                  <a:lnTo>
                    <a:pt x="299" y="601"/>
                  </a:lnTo>
                  <a:lnTo>
                    <a:pt x="312" y="588"/>
                  </a:lnTo>
                  <a:lnTo>
                    <a:pt x="327" y="575"/>
                  </a:lnTo>
                  <a:lnTo>
                    <a:pt x="353" y="554"/>
                  </a:lnTo>
                  <a:lnTo>
                    <a:pt x="381" y="536"/>
                  </a:lnTo>
                  <a:lnTo>
                    <a:pt x="409" y="519"/>
                  </a:lnTo>
                  <a:lnTo>
                    <a:pt x="438" y="505"/>
                  </a:lnTo>
                  <a:lnTo>
                    <a:pt x="469" y="493"/>
                  </a:lnTo>
                  <a:lnTo>
                    <a:pt x="500" y="484"/>
                  </a:lnTo>
                  <a:lnTo>
                    <a:pt x="532" y="475"/>
                  </a:lnTo>
                  <a:lnTo>
                    <a:pt x="564" y="468"/>
                  </a:lnTo>
                  <a:lnTo>
                    <a:pt x="597" y="464"/>
                  </a:lnTo>
                  <a:lnTo>
                    <a:pt x="629" y="461"/>
                  </a:lnTo>
                  <a:lnTo>
                    <a:pt x="663" y="460"/>
                  </a:lnTo>
                  <a:lnTo>
                    <a:pt x="696" y="460"/>
                  </a:lnTo>
                  <a:lnTo>
                    <a:pt x="729" y="462"/>
                  </a:lnTo>
                  <a:lnTo>
                    <a:pt x="762" y="466"/>
                  </a:lnTo>
                  <a:lnTo>
                    <a:pt x="795" y="471"/>
                  </a:lnTo>
                  <a:lnTo>
                    <a:pt x="826" y="477"/>
                  </a:lnTo>
                  <a:lnTo>
                    <a:pt x="853" y="485"/>
                  </a:lnTo>
                  <a:lnTo>
                    <a:pt x="879" y="493"/>
                  </a:lnTo>
                  <a:lnTo>
                    <a:pt x="904" y="504"/>
                  </a:lnTo>
                  <a:lnTo>
                    <a:pt x="931" y="516"/>
                  </a:lnTo>
                  <a:lnTo>
                    <a:pt x="954" y="529"/>
                  </a:lnTo>
                  <a:lnTo>
                    <a:pt x="978" y="544"/>
                  </a:lnTo>
                  <a:lnTo>
                    <a:pt x="1000" y="561"/>
                  </a:lnTo>
                  <a:lnTo>
                    <a:pt x="1022" y="578"/>
                  </a:lnTo>
                  <a:lnTo>
                    <a:pt x="1041" y="598"/>
                  </a:lnTo>
                  <a:lnTo>
                    <a:pt x="1060" y="617"/>
                  </a:lnTo>
                  <a:lnTo>
                    <a:pt x="1077" y="639"/>
                  </a:lnTo>
                  <a:lnTo>
                    <a:pt x="1091" y="662"/>
                  </a:lnTo>
                  <a:lnTo>
                    <a:pt x="1104" y="687"/>
                  </a:lnTo>
                  <a:lnTo>
                    <a:pt x="1116" y="712"/>
                  </a:lnTo>
                  <a:lnTo>
                    <a:pt x="1125" y="738"/>
                  </a:lnTo>
                  <a:lnTo>
                    <a:pt x="1128" y="752"/>
                  </a:lnTo>
                  <a:lnTo>
                    <a:pt x="1131" y="766"/>
                  </a:lnTo>
                  <a:lnTo>
                    <a:pt x="1172" y="779"/>
                  </a:lnTo>
                  <a:lnTo>
                    <a:pt x="1211" y="793"/>
                  </a:lnTo>
                  <a:lnTo>
                    <a:pt x="1251" y="809"/>
                  </a:lnTo>
                  <a:lnTo>
                    <a:pt x="1290" y="825"/>
                  </a:lnTo>
                  <a:lnTo>
                    <a:pt x="1369" y="858"/>
                  </a:lnTo>
                  <a:lnTo>
                    <a:pt x="1446" y="892"/>
                  </a:lnTo>
                  <a:lnTo>
                    <a:pt x="1436" y="822"/>
                  </a:lnTo>
                  <a:lnTo>
                    <a:pt x="1427" y="750"/>
                  </a:lnTo>
                  <a:lnTo>
                    <a:pt x="1410" y="606"/>
                  </a:lnTo>
                  <a:lnTo>
                    <a:pt x="1388" y="608"/>
                  </a:lnTo>
                  <a:lnTo>
                    <a:pt x="1366" y="608"/>
                  </a:lnTo>
                  <a:lnTo>
                    <a:pt x="1345" y="605"/>
                  </a:lnTo>
                  <a:lnTo>
                    <a:pt x="1323" y="603"/>
                  </a:lnTo>
                  <a:lnTo>
                    <a:pt x="1301" y="599"/>
                  </a:lnTo>
                  <a:lnTo>
                    <a:pt x="1279" y="593"/>
                  </a:lnTo>
                  <a:lnTo>
                    <a:pt x="1259" y="586"/>
                  </a:lnTo>
                  <a:lnTo>
                    <a:pt x="1239" y="578"/>
                  </a:lnTo>
                  <a:lnTo>
                    <a:pt x="1220" y="568"/>
                  </a:lnTo>
                  <a:lnTo>
                    <a:pt x="1200" y="558"/>
                  </a:lnTo>
                  <a:lnTo>
                    <a:pt x="1183" y="546"/>
                  </a:lnTo>
                  <a:lnTo>
                    <a:pt x="1165" y="531"/>
                  </a:lnTo>
                  <a:lnTo>
                    <a:pt x="1149" y="517"/>
                  </a:lnTo>
                  <a:lnTo>
                    <a:pt x="1135" y="501"/>
                  </a:lnTo>
                  <a:lnTo>
                    <a:pt x="1121" y="484"/>
                  </a:lnTo>
                  <a:lnTo>
                    <a:pt x="1109" y="465"/>
                  </a:lnTo>
                  <a:lnTo>
                    <a:pt x="1102" y="453"/>
                  </a:lnTo>
                  <a:lnTo>
                    <a:pt x="1096" y="442"/>
                  </a:lnTo>
                  <a:lnTo>
                    <a:pt x="1084" y="418"/>
                  </a:lnTo>
                  <a:lnTo>
                    <a:pt x="1075" y="393"/>
                  </a:lnTo>
                  <a:lnTo>
                    <a:pt x="1069" y="367"/>
                  </a:lnTo>
                  <a:lnTo>
                    <a:pt x="1064" y="341"/>
                  </a:lnTo>
                  <a:lnTo>
                    <a:pt x="1062" y="315"/>
                  </a:lnTo>
                  <a:lnTo>
                    <a:pt x="1063" y="289"/>
                  </a:lnTo>
                  <a:lnTo>
                    <a:pt x="1065" y="263"/>
                  </a:lnTo>
                  <a:lnTo>
                    <a:pt x="1070" y="237"/>
                  </a:lnTo>
                  <a:lnTo>
                    <a:pt x="1076" y="211"/>
                  </a:lnTo>
                  <a:lnTo>
                    <a:pt x="1086" y="186"/>
                  </a:lnTo>
                  <a:lnTo>
                    <a:pt x="1097" y="162"/>
                  </a:lnTo>
                  <a:lnTo>
                    <a:pt x="1110" y="139"/>
                  </a:lnTo>
                  <a:lnTo>
                    <a:pt x="1125" y="118"/>
                  </a:lnTo>
                  <a:lnTo>
                    <a:pt x="1134" y="108"/>
                  </a:lnTo>
                  <a:lnTo>
                    <a:pt x="1142" y="98"/>
                  </a:lnTo>
                  <a:lnTo>
                    <a:pt x="1152" y="89"/>
                  </a:lnTo>
                  <a:lnTo>
                    <a:pt x="1162" y="79"/>
                  </a:lnTo>
                  <a:close/>
                  <a:moveTo>
                    <a:pt x="925" y="1586"/>
                  </a:moveTo>
                  <a:lnTo>
                    <a:pt x="925" y="1586"/>
                  </a:lnTo>
                  <a:lnTo>
                    <a:pt x="917" y="1609"/>
                  </a:lnTo>
                  <a:lnTo>
                    <a:pt x="912" y="1631"/>
                  </a:lnTo>
                  <a:lnTo>
                    <a:pt x="910" y="1654"/>
                  </a:lnTo>
                  <a:lnTo>
                    <a:pt x="909" y="1677"/>
                  </a:lnTo>
                  <a:lnTo>
                    <a:pt x="910" y="1700"/>
                  </a:lnTo>
                  <a:lnTo>
                    <a:pt x="913" y="1723"/>
                  </a:lnTo>
                  <a:lnTo>
                    <a:pt x="917" y="1746"/>
                  </a:lnTo>
                  <a:lnTo>
                    <a:pt x="924" y="1768"/>
                  </a:lnTo>
                  <a:lnTo>
                    <a:pt x="932" y="1790"/>
                  </a:lnTo>
                  <a:lnTo>
                    <a:pt x="940" y="1813"/>
                  </a:lnTo>
                  <a:lnTo>
                    <a:pt x="950" y="1834"/>
                  </a:lnTo>
                  <a:lnTo>
                    <a:pt x="961" y="1855"/>
                  </a:lnTo>
                  <a:lnTo>
                    <a:pt x="972" y="1876"/>
                  </a:lnTo>
                  <a:lnTo>
                    <a:pt x="984" y="1897"/>
                  </a:lnTo>
                  <a:lnTo>
                    <a:pt x="1009" y="1935"/>
                  </a:lnTo>
                  <a:lnTo>
                    <a:pt x="1039" y="1976"/>
                  </a:lnTo>
                  <a:lnTo>
                    <a:pt x="1071" y="2015"/>
                  </a:lnTo>
                  <a:lnTo>
                    <a:pt x="1104" y="2053"/>
                  </a:lnTo>
                  <a:lnTo>
                    <a:pt x="1139" y="2090"/>
                  </a:lnTo>
                  <a:lnTo>
                    <a:pt x="1176" y="2125"/>
                  </a:lnTo>
                  <a:lnTo>
                    <a:pt x="1213" y="2160"/>
                  </a:lnTo>
                  <a:lnTo>
                    <a:pt x="1252" y="2192"/>
                  </a:lnTo>
                  <a:lnTo>
                    <a:pt x="1291" y="2224"/>
                  </a:lnTo>
                  <a:lnTo>
                    <a:pt x="1332" y="2254"/>
                  </a:lnTo>
                  <a:lnTo>
                    <a:pt x="1373" y="2285"/>
                  </a:lnTo>
                  <a:lnTo>
                    <a:pt x="1415" y="2313"/>
                  </a:lnTo>
                  <a:lnTo>
                    <a:pt x="1458" y="2341"/>
                  </a:lnTo>
                  <a:lnTo>
                    <a:pt x="1501" y="2367"/>
                  </a:lnTo>
                  <a:lnTo>
                    <a:pt x="1545" y="2393"/>
                  </a:lnTo>
                  <a:lnTo>
                    <a:pt x="1589" y="2419"/>
                  </a:lnTo>
                  <a:lnTo>
                    <a:pt x="1634" y="2443"/>
                  </a:lnTo>
                  <a:lnTo>
                    <a:pt x="1540" y="1683"/>
                  </a:lnTo>
                  <a:lnTo>
                    <a:pt x="1517" y="1669"/>
                  </a:lnTo>
                  <a:lnTo>
                    <a:pt x="1496" y="1656"/>
                  </a:lnTo>
                  <a:lnTo>
                    <a:pt x="1474" y="1642"/>
                  </a:lnTo>
                  <a:lnTo>
                    <a:pt x="1452" y="1628"/>
                  </a:lnTo>
                  <a:lnTo>
                    <a:pt x="1411" y="1598"/>
                  </a:lnTo>
                  <a:lnTo>
                    <a:pt x="1370" y="1566"/>
                  </a:lnTo>
                  <a:lnTo>
                    <a:pt x="1328" y="1536"/>
                  </a:lnTo>
                  <a:lnTo>
                    <a:pt x="1287" y="1505"/>
                  </a:lnTo>
                  <a:lnTo>
                    <a:pt x="1265" y="1491"/>
                  </a:lnTo>
                  <a:lnTo>
                    <a:pt x="1244" y="1477"/>
                  </a:lnTo>
                  <a:lnTo>
                    <a:pt x="1221" y="1465"/>
                  </a:lnTo>
                  <a:lnTo>
                    <a:pt x="1198" y="1453"/>
                  </a:lnTo>
                  <a:lnTo>
                    <a:pt x="1188" y="1448"/>
                  </a:lnTo>
                  <a:lnTo>
                    <a:pt x="1177" y="1444"/>
                  </a:lnTo>
                  <a:lnTo>
                    <a:pt x="1167" y="1441"/>
                  </a:lnTo>
                  <a:lnTo>
                    <a:pt x="1157" y="1439"/>
                  </a:lnTo>
                  <a:lnTo>
                    <a:pt x="1147" y="1437"/>
                  </a:lnTo>
                  <a:lnTo>
                    <a:pt x="1136" y="1436"/>
                  </a:lnTo>
                  <a:lnTo>
                    <a:pt x="1126" y="1436"/>
                  </a:lnTo>
                  <a:lnTo>
                    <a:pt x="1115" y="1436"/>
                  </a:lnTo>
                  <a:lnTo>
                    <a:pt x="1096" y="1439"/>
                  </a:lnTo>
                  <a:lnTo>
                    <a:pt x="1075" y="1444"/>
                  </a:lnTo>
                  <a:lnTo>
                    <a:pt x="1056" y="1452"/>
                  </a:lnTo>
                  <a:lnTo>
                    <a:pt x="1037" y="1462"/>
                  </a:lnTo>
                  <a:lnTo>
                    <a:pt x="1019" y="1473"/>
                  </a:lnTo>
                  <a:lnTo>
                    <a:pt x="1002" y="1486"/>
                  </a:lnTo>
                  <a:lnTo>
                    <a:pt x="986" y="1500"/>
                  </a:lnTo>
                  <a:lnTo>
                    <a:pt x="971" y="1515"/>
                  </a:lnTo>
                  <a:lnTo>
                    <a:pt x="957" y="1533"/>
                  </a:lnTo>
                  <a:lnTo>
                    <a:pt x="945" y="1550"/>
                  </a:lnTo>
                  <a:lnTo>
                    <a:pt x="934" y="1567"/>
                  </a:lnTo>
                  <a:lnTo>
                    <a:pt x="925" y="1586"/>
                  </a:lnTo>
                  <a:close/>
                  <a:moveTo>
                    <a:pt x="6110" y="1456"/>
                  </a:moveTo>
                  <a:lnTo>
                    <a:pt x="6110" y="1456"/>
                  </a:lnTo>
                  <a:lnTo>
                    <a:pt x="6088" y="1468"/>
                  </a:lnTo>
                  <a:lnTo>
                    <a:pt x="6065" y="1481"/>
                  </a:lnTo>
                  <a:lnTo>
                    <a:pt x="6045" y="1494"/>
                  </a:lnTo>
                  <a:lnTo>
                    <a:pt x="6023" y="1509"/>
                  </a:lnTo>
                  <a:lnTo>
                    <a:pt x="5983" y="1538"/>
                  </a:lnTo>
                  <a:lnTo>
                    <a:pt x="5941" y="1568"/>
                  </a:lnTo>
                  <a:lnTo>
                    <a:pt x="5901" y="1599"/>
                  </a:lnTo>
                  <a:lnTo>
                    <a:pt x="5861" y="1629"/>
                  </a:lnTo>
                  <a:lnTo>
                    <a:pt x="5840" y="1643"/>
                  </a:lnTo>
                  <a:lnTo>
                    <a:pt x="5818" y="1658"/>
                  </a:lnTo>
                  <a:lnTo>
                    <a:pt x="5797" y="1671"/>
                  </a:lnTo>
                  <a:lnTo>
                    <a:pt x="5775" y="1683"/>
                  </a:lnTo>
                  <a:lnTo>
                    <a:pt x="5751" y="1873"/>
                  </a:lnTo>
                  <a:lnTo>
                    <a:pt x="5727" y="2063"/>
                  </a:lnTo>
                  <a:lnTo>
                    <a:pt x="5683" y="2443"/>
                  </a:lnTo>
                  <a:lnTo>
                    <a:pt x="5743" y="2410"/>
                  </a:lnTo>
                  <a:lnTo>
                    <a:pt x="5804" y="2374"/>
                  </a:lnTo>
                  <a:lnTo>
                    <a:pt x="5863" y="2337"/>
                  </a:lnTo>
                  <a:lnTo>
                    <a:pt x="5922" y="2298"/>
                  </a:lnTo>
                  <a:lnTo>
                    <a:pt x="5979" y="2258"/>
                  </a:lnTo>
                  <a:lnTo>
                    <a:pt x="6008" y="2236"/>
                  </a:lnTo>
                  <a:lnTo>
                    <a:pt x="6035" y="2214"/>
                  </a:lnTo>
                  <a:lnTo>
                    <a:pt x="6063" y="2192"/>
                  </a:lnTo>
                  <a:lnTo>
                    <a:pt x="6089" y="2169"/>
                  </a:lnTo>
                  <a:lnTo>
                    <a:pt x="6116" y="2147"/>
                  </a:lnTo>
                  <a:lnTo>
                    <a:pt x="6141" y="2123"/>
                  </a:lnTo>
                  <a:lnTo>
                    <a:pt x="6186" y="2078"/>
                  </a:lnTo>
                  <a:lnTo>
                    <a:pt x="6208" y="2055"/>
                  </a:lnTo>
                  <a:lnTo>
                    <a:pt x="6229" y="2033"/>
                  </a:lnTo>
                  <a:lnTo>
                    <a:pt x="6250" y="2009"/>
                  </a:lnTo>
                  <a:lnTo>
                    <a:pt x="6271" y="1984"/>
                  </a:lnTo>
                  <a:lnTo>
                    <a:pt x="6289" y="1959"/>
                  </a:lnTo>
                  <a:lnTo>
                    <a:pt x="6308" y="1933"/>
                  </a:lnTo>
                  <a:lnTo>
                    <a:pt x="6325" y="1906"/>
                  </a:lnTo>
                  <a:lnTo>
                    <a:pt x="6341" y="1879"/>
                  </a:lnTo>
                  <a:lnTo>
                    <a:pt x="6355" y="1851"/>
                  </a:lnTo>
                  <a:lnTo>
                    <a:pt x="6368" y="1823"/>
                  </a:lnTo>
                  <a:lnTo>
                    <a:pt x="6380" y="1793"/>
                  </a:lnTo>
                  <a:lnTo>
                    <a:pt x="6390" y="1764"/>
                  </a:lnTo>
                  <a:lnTo>
                    <a:pt x="6398" y="1734"/>
                  </a:lnTo>
                  <a:lnTo>
                    <a:pt x="6404" y="1702"/>
                  </a:lnTo>
                  <a:lnTo>
                    <a:pt x="6406" y="1688"/>
                  </a:lnTo>
                  <a:lnTo>
                    <a:pt x="6406" y="1674"/>
                  </a:lnTo>
                  <a:lnTo>
                    <a:pt x="6406" y="1659"/>
                  </a:lnTo>
                  <a:lnTo>
                    <a:pt x="6405" y="1644"/>
                  </a:lnTo>
                  <a:lnTo>
                    <a:pt x="6403" y="1630"/>
                  </a:lnTo>
                  <a:lnTo>
                    <a:pt x="6400" y="1616"/>
                  </a:lnTo>
                  <a:lnTo>
                    <a:pt x="6396" y="1602"/>
                  </a:lnTo>
                  <a:lnTo>
                    <a:pt x="6390" y="1589"/>
                  </a:lnTo>
                  <a:lnTo>
                    <a:pt x="6385" y="1575"/>
                  </a:lnTo>
                  <a:lnTo>
                    <a:pt x="6378" y="1562"/>
                  </a:lnTo>
                  <a:lnTo>
                    <a:pt x="6371" y="1550"/>
                  </a:lnTo>
                  <a:lnTo>
                    <a:pt x="6362" y="1537"/>
                  </a:lnTo>
                  <a:lnTo>
                    <a:pt x="6353" y="1525"/>
                  </a:lnTo>
                  <a:lnTo>
                    <a:pt x="6343" y="1514"/>
                  </a:lnTo>
                  <a:lnTo>
                    <a:pt x="6334" y="1503"/>
                  </a:lnTo>
                  <a:lnTo>
                    <a:pt x="6323" y="1493"/>
                  </a:lnTo>
                  <a:lnTo>
                    <a:pt x="6312" y="1484"/>
                  </a:lnTo>
                  <a:lnTo>
                    <a:pt x="6300" y="1475"/>
                  </a:lnTo>
                  <a:lnTo>
                    <a:pt x="6288" y="1467"/>
                  </a:lnTo>
                  <a:lnTo>
                    <a:pt x="6276" y="1460"/>
                  </a:lnTo>
                  <a:lnTo>
                    <a:pt x="6263" y="1453"/>
                  </a:lnTo>
                  <a:lnTo>
                    <a:pt x="6250" y="1449"/>
                  </a:lnTo>
                  <a:lnTo>
                    <a:pt x="6236" y="1444"/>
                  </a:lnTo>
                  <a:lnTo>
                    <a:pt x="6223" y="1440"/>
                  </a:lnTo>
                  <a:lnTo>
                    <a:pt x="6209" y="1438"/>
                  </a:lnTo>
                  <a:lnTo>
                    <a:pt x="6195" y="1437"/>
                  </a:lnTo>
                  <a:lnTo>
                    <a:pt x="6180" y="1437"/>
                  </a:lnTo>
                  <a:lnTo>
                    <a:pt x="6166" y="1438"/>
                  </a:lnTo>
                  <a:lnTo>
                    <a:pt x="6152" y="1441"/>
                  </a:lnTo>
                  <a:lnTo>
                    <a:pt x="6138" y="1444"/>
                  </a:lnTo>
                  <a:lnTo>
                    <a:pt x="6124" y="1450"/>
                  </a:lnTo>
                  <a:lnTo>
                    <a:pt x="6110" y="145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bIns="900000" anchor="ctr">
              <a:normAutofit fontScale="25000" lnSpcReduction="20000"/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>
            <p:custDataLst>
              <p:tags r:id="rId17"/>
            </p:custDataLst>
          </p:nvPr>
        </p:nvGrpSpPr>
        <p:grpSpPr>
          <a:xfrm>
            <a:off x="3229706" y="1340302"/>
            <a:ext cx="1483543" cy="443667"/>
            <a:chOff x="3403600" y="1970870"/>
            <a:chExt cx="1257300" cy="421584"/>
          </a:xfrm>
        </p:grpSpPr>
        <p:cxnSp>
          <p:nvCxnSpPr>
            <p:cNvPr id="25" name="直接连接符 24"/>
            <p:cNvCxnSpPr/>
            <p:nvPr>
              <p:custDataLst>
                <p:tags r:id="rId18"/>
              </p:custDataLst>
            </p:nvPr>
          </p:nvCxnSpPr>
          <p:spPr>
            <a:xfrm flipH="1">
              <a:off x="4394201" y="2392454"/>
              <a:ext cx="266699" cy="0"/>
            </a:xfrm>
            <a:prstGeom prst="line">
              <a:avLst/>
            </a:prstGeom>
            <a:ln w="9525"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FE8A57"/>
            </a:lnRef>
            <a:fillRef idx="0">
              <a:srgbClr val="FE8A57"/>
            </a:fillRef>
            <a:effectRef idx="0">
              <a:srgbClr val="FE8A57"/>
            </a:effectRef>
            <a:fontRef idx="minor">
              <a:sysClr val="windowText" lastClr="000000"/>
            </a:fontRef>
          </p:style>
        </p:cxnSp>
        <p:cxnSp>
          <p:nvCxnSpPr>
            <p:cNvPr id="26" name="直接连接符 25"/>
            <p:cNvCxnSpPr/>
            <p:nvPr>
              <p:custDataLst>
                <p:tags r:id="rId19"/>
              </p:custDataLst>
            </p:nvPr>
          </p:nvCxnSpPr>
          <p:spPr>
            <a:xfrm flipV="1">
              <a:off x="4394200" y="1970870"/>
              <a:ext cx="0" cy="421584"/>
            </a:xfrm>
            <a:prstGeom prst="line">
              <a:avLst/>
            </a:prstGeom>
            <a:ln w="9525"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FE8A57"/>
            </a:lnRef>
            <a:fillRef idx="0">
              <a:srgbClr val="FE8A57"/>
            </a:fillRef>
            <a:effectRef idx="0">
              <a:srgbClr val="FE8A57"/>
            </a:effectRef>
            <a:fontRef idx="minor">
              <a:sysClr val="windowText" lastClr="000000"/>
            </a:fontRef>
          </p:style>
        </p:cxnSp>
        <p:cxnSp>
          <p:nvCxnSpPr>
            <p:cNvPr id="27" name="直接连接符 26"/>
            <p:cNvCxnSpPr/>
            <p:nvPr>
              <p:custDataLst>
                <p:tags r:id="rId20"/>
              </p:custDataLst>
            </p:nvPr>
          </p:nvCxnSpPr>
          <p:spPr>
            <a:xfrm flipH="1">
              <a:off x="3403600" y="1970870"/>
              <a:ext cx="990600" cy="0"/>
            </a:xfrm>
            <a:prstGeom prst="line">
              <a:avLst/>
            </a:prstGeom>
            <a:ln w="9525">
              <a:solidFill>
                <a:sysClr val="windowText" lastClr="000000">
                  <a:lumMod val="65000"/>
                  <a:lumOff val="35000"/>
                </a:sysClr>
              </a:solidFill>
              <a:tailEnd type="oval"/>
            </a:ln>
          </p:spPr>
          <p:style>
            <a:lnRef idx="1">
              <a:srgbClr val="FE8A57"/>
            </a:lnRef>
            <a:fillRef idx="0">
              <a:srgbClr val="FE8A57"/>
            </a:fillRef>
            <a:effectRef idx="0">
              <a:srgbClr val="FE8A57"/>
            </a:effectRef>
            <a:fontRef idx="minor">
              <a:sysClr val="windowText" lastClr="000000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1118235" y="1110615"/>
            <a:ext cx="3050540" cy="1714500"/>
            <a:chOff x="1337" y="1845"/>
            <a:chExt cx="4804" cy="2700"/>
          </a:xfrm>
        </p:grpSpPr>
        <p:sp>
          <p:nvSpPr>
            <p:cNvPr id="38" name="文本框 37"/>
            <p:cNvSpPr txBox="1"/>
            <p:nvPr>
              <p:custDataLst>
                <p:tags r:id="rId21"/>
              </p:custDataLst>
            </p:nvPr>
          </p:nvSpPr>
          <p:spPr>
            <a:xfrm>
              <a:off x="1337" y="2641"/>
              <a:ext cx="4804" cy="190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p>
              <a:pPr algn="l">
                <a:lnSpc>
                  <a:spcPct val="120000"/>
                </a:lnSpc>
              </a:pPr>
              <a:r>
                <a:rPr lang="zh-CN" altLang="en-US" sz="20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Arial" panose="020B0604020202020204" pitchFamily="34" charset="0"/>
                </a:rPr>
                <a:t>根据患者自理能力提供帮助，促进患者尽快恢复</a:t>
              </a:r>
              <a:endParaRPr lang="zh-CN" altLang="en-US" sz="20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39" name="文本框 38"/>
            <p:cNvSpPr txBox="1"/>
            <p:nvPr>
              <p:custDataLst>
                <p:tags r:id="rId22"/>
              </p:custDataLst>
            </p:nvPr>
          </p:nvSpPr>
          <p:spPr>
            <a:xfrm>
              <a:off x="1385" y="1845"/>
              <a:ext cx="3085" cy="66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r"/>
              <a:r>
                <a:rPr lang="zh-CN" altLang="en-US" sz="2400" b="1" dirty="0" smtClean="0">
                  <a:solidFill>
                    <a:srgbClr val="FE8A57">
                      <a:lumMod val="75000"/>
                    </a:srgbClr>
                  </a:solidFill>
                  <a:latin typeface="Arial Black" panose="020B0A04020102020204" charset="0"/>
                  <a:ea typeface="幼圆" panose="02010509060101010101" pitchFamily="49" charset="-122"/>
                  <a:cs typeface="+mn-ea"/>
                  <a:sym typeface="Arial" panose="020B0604020202020204" pitchFamily="34" charset="0"/>
                </a:rPr>
                <a:t>专业照顾</a:t>
              </a:r>
              <a:endParaRPr lang="zh-CN" altLang="en-US" sz="2400" b="1" dirty="0" smtClean="0">
                <a:solidFill>
                  <a:srgbClr val="FE8A57">
                    <a:lumMod val="75000"/>
                  </a:srgbClr>
                </a:solidFill>
                <a:latin typeface="Arial Black" panose="020B0A04020102020204" charset="0"/>
                <a:ea typeface="幼圆" panose="020105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118235" y="3093085"/>
            <a:ext cx="3049270" cy="1646555"/>
            <a:chOff x="1337" y="4967"/>
            <a:chExt cx="4802" cy="2593"/>
          </a:xfrm>
        </p:grpSpPr>
        <p:cxnSp>
          <p:nvCxnSpPr>
            <p:cNvPr id="30" name="直接连接符 29"/>
            <p:cNvCxnSpPr/>
            <p:nvPr>
              <p:custDataLst>
                <p:tags r:id="rId23"/>
              </p:custDataLst>
            </p:nvPr>
          </p:nvCxnSpPr>
          <p:spPr>
            <a:xfrm flipH="1">
              <a:off x="4662" y="5475"/>
              <a:ext cx="1021" cy="0"/>
            </a:xfrm>
            <a:prstGeom prst="line">
              <a:avLst/>
            </a:prstGeom>
            <a:ln w="9525">
              <a:solidFill>
                <a:sysClr val="windowText" lastClr="000000">
                  <a:lumMod val="65000"/>
                  <a:lumOff val="35000"/>
                </a:sysClr>
              </a:solidFill>
              <a:tailEnd type="oval"/>
            </a:ln>
          </p:spPr>
          <p:style>
            <a:lnRef idx="1">
              <a:srgbClr val="FE8A57"/>
            </a:lnRef>
            <a:fillRef idx="0">
              <a:srgbClr val="FE8A57"/>
            </a:fillRef>
            <a:effectRef idx="0">
              <a:srgbClr val="FE8A57"/>
            </a:effectRef>
            <a:fontRef idx="minor">
              <a:sysClr val="windowText" lastClr="000000"/>
            </a:fontRef>
          </p:style>
        </p:cxnSp>
        <p:sp>
          <p:nvSpPr>
            <p:cNvPr id="40" name="文本框 39"/>
            <p:cNvSpPr txBox="1"/>
            <p:nvPr>
              <p:custDataLst>
                <p:tags r:id="rId24"/>
              </p:custDataLst>
            </p:nvPr>
          </p:nvSpPr>
          <p:spPr>
            <a:xfrm>
              <a:off x="1337" y="5656"/>
              <a:ext cx="4803" cy="190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p>
              <a:pPr algn="l">
                <a:lnSpc>
                  <a:spcPct val="120000"/>
                </a:lnSpc>
              </a:pPr>
              <a:r>
                <a:rPr lang="zh-CN" altLang="en-US" sz="20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Arial" panose="020B0604020202020204" pitchFamily="34" charset="0"/>
                </a:rPr>
                <a:t>根据医嘱执行诊疗计划，观察患者病情变化及治疗效果，反馈医生</a:t>
              </a:r>
              <a:endParaRPr lang="zh-CN" altLang="en-US" sz="20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41" name="文本框 40"/>
            <p:cNvSpPr txBox="1"/>
            <p:nvPr>
              <p:custDataLst>
                <p:tags r:id="rId25"/>
              </p:custDataLst>
            </p:nvPr>
          </p:nvSpPr>
          <p:spPr>
            <a:xfrm>
              <a:off x="1337" y="4967"/>
              <a:ext cx="3085" cy="66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r"/>
              <a:r>
                <a:rPr lang="zh-CN" altLang="en-US" sz="2400" b="1" dirty="0" smtClean="0">
                  <a:solidFill>
                    <a:srgbClr val="00C37B">
                      <a:lumMod val="75000"/>
                    </a:srgbClr>
                  </a:solidFill>
                  <a:latin typeface="Arial Black" panose="020B0A04020102020204" charset="0"/>
                  <a:ea typeface="幼圆" panose="02010509060101010101" pitchFamily="49" charset="-122"/>
                  <a:cs typeface="+mn-ea"/>
                  <a:sym typeface="Arial" panose="020B0604020202020204" pitchFamily="34" charset="0"/>
                </a:rPr>
                <a:t>协助诊疗</a:t>
              </a:r>
              <a:endParaRPr lang="zh-CN" altLang="en-US" sz="2400" b="1" dirty="0" smtClean="0">
                <a:solidFill>
                  <a:srgbClr val="00C37B">
                    <a:lumMod val="75000"/>
                  </a:srgbClr>
                </a:solidFill>
                <a:latin typeface="Arial Black" panose="020B0A04020102020204" charset="0"/>
                <a:ea typeface="幼圆" panose="020105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087485" y="1688465"/>
            <a:ext cx="2386330" cy="1710690"/>
            <a:chOff x="13887" y="2755"/>
            <a:chExt cx="3758" cy="2694"/>
          </a:xfrm>
        </p:grpSpPr>
        <p:sp>
          <p:nvSpPr>
            <p:cNvPr id="44" name="文本框 43"/>
            <p:cNvSpPr txBox="1"/>
            <p:nvPr>
              <p:custDataLst>
                <p:tags r:id="rId26"/>
              </p:custDataLst>
            </p:nvPr>
          </p:nvSpPr>
          <p:spPr>
            <a:xfrm>
              <a:off x="13887" y="3545"/>
              <a:ext cx="3759" cy="190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p>
              <a:pPr>
                <a:lnSpc>
                  <a:spcPct val="120000"/>
                </a:lnSpc>
              </a:pPr>
              <a:r>
                <a:rPr lang="zh-CN" altLang="en-US" sz="20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Arial" panose="020B0604020202020204" pitchFamily="34" charset="0"/>
                </a:rPr>
                <a:t>给予健康指导，预防疾病及病发症</a:t>
              </a:r>
              <a:endParaRPr lang="zh-CN" altLang="en-US" sz="20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45" name="文本框 44"/>
            <p:cNvSpPr txBox="1"/>
            <p:nvPr>
              <p:custDataLst>
                <p:tags r:id="rId27"/>
              </p:custDataLst>
            </p:nvPr>
          </p:nvSpPr>
          <p:spPr>
            <a:xfrm>
              <a:off x="14224" y="2755"/>
              <a:ext cx="3085" cy="66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2400" b="1" dirty="0" smtClean="0">
                  <a:solidFill>
                    <a:srgbClr val="EED054">
                      <a:lumMod val="75000"/>
                    </a:srgbClr>
                  </a:solidFill>
                  <a:latin typeface="Arial Black" panose="020B0A04020102020204" charset="0"/>
                  <a:ea typeface="幼圆" panose="02010509060101010101" pitchFamily="49" charset="-122"/>
                  <a:cs typeface="+mn-ea"/>
                  <a:sym typeface="Arial" panose="020B0604020202020204" pitchFamily="34" charset="0"/>
                </a:rPr>
                <a:t>健康指导</a:t>
              </a:r>
              <a:endParaRPr lang="zh-CN" altLang="en-US" sz="2400" b="1" dirty="0" smtClean="0">
                <a:solidFill>
                  <a:srgbClr val="EED054">
                    <a:lumMod val="75000"/>
                  </a:srgbClr>
                </a:solidFill>
                <a:latin typeface="Arial Black" panose="020B0A04020102020204" charset="0"/>
                <a:ea typeface="幼圆" panose="020105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28"/>
            </p:custDataLst>
          </p:nvPr>
        </p:nvGrpSpPr>
        <p:grpSpPr>
          <a:xfrm>
            <a:off x="5182562" y="4356304"/>
            <a:ext cx="1060801" cy="1060801"/>
            <a:chOff x="4768657" y="4732810"/>
            <a:chExt cx="1008000" cy="1008000"/>
          </a:xfrm>
        </p:grpSpPr>
        <p:sp>
          <p:nvSpPr>
            <p:cNvPr id="61" name="椭圆 60"/>
            <p:cNvSpPr/>
            <p:nvPr>
              <p:custDataLst>
                <p:tags r:id="rId29"/>
              </p:custDataLst>
            </p:nvPr>
          </p:nvSpPr>
          <p:spPr>
            <a:xfrm>
              <a:off x="4768657" y="4732810"/>
              <a:ext cx="1008000" cy="1008000"/>
            </a:xfrm>
            <a:prstGeom prst="ellipse">
              <a:avLst/>
            </a:prstGeom>
            <a:solidFill>
              <a:srgbClr val="FA546D"/>
            </a:solidFill>
            <a:ln>
              <a:noFill/>
            </a:ln>
          </p:spPr>
          <p:style>
            <a:lnRef idx="2">
              <a:srgbClr val="FE8A57">
                <a:shade val="50000"/>
              </a:srgbClr>
            </a:lnRef>
            <a:fillRef idx="1">
              <a:srgbClr val="FE8A57"/>
            </a:fillRef>
            <a:effectRef idx="0">
              <a:srgbClr val="FE8A57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74" name="KSO_Shape"/>
            <p:cNvSpPr/>
            <p:nvPr>
              <p:custDataLst>
                <p:tags r:id="rId30"/>
              </p:custDataLst>
            </p:nvPr>
          </p:nvSpPr>
          <p:spPr bwMode="auto">
            <a:xfrm>
              <a:off x="5028441" y="4986038"/>
              <a:ext cx="439286" cy="491736"/>
            </a:xfrm>
            <a:custGeom>
              <a:avLst/>
              <a:gdLst>
                <a:gd name="T0" fmla="*/ 248428 w 2033587"/>
                <a:gd name="T1" fmla="*/ 944529 h 2276475"/>
                <a:gd name="T2" fmla="*/ 1175716 w 2033587"/>
                <a:gd name="T3" fmla="*/ 709393 h 2276475"/>
                <a:gd name="T4" fmla="*/ 1178374 w 2033587"/>
                <a:gd name="T5" fmla="*/ 591162 h 2276475"/>
                <a:gd name="T6" fmla="*/ 1585424 w 2033587"/>
                <a:gd name="T7" fmla="*/ 232745 h 2276475"/>
                <a:gd name="T8" fmla="*/ 1623685 w 2033587"/>
                <a:gd name="T9" fmla="*/ 244701 h 2276475"/>
                <a:gd name="T10" fmla="*/ 1656631 w 2033587"/>
                <a:gd name="T11" fmla="*/ 266753 h 2276475"/>
                <a:gd name="T12" fmla="*/ 1682138 w 2033587"/>
                <a:gd name="T13" fmla="*/ 297308 h 2276475"/>
                <a:gd name="T14" fmla="*/ 1697549 w 2033587"/>
                <a:gd name="T15" fmla="*/ 334505 h 2276475"/>
                <a:gd name="T16" fmla="*/ 1701800 w 2033587"/>
                <a:gd name="T17" fmla="*/ 1767638 h 2276475"/>
                <a:gd name="T18" fmla="*/ 1695689 w 2033587"/>
                <a:gd name="T19" fmla="*/ 1808289 h 2276475"/>
                <a:gd name="T20" fmla="*/ 1678419 w 2033587"/>
                <a:gd name="T21" fmla="*/ 1844423 h 2276475"/>
                <a:gd name="T22" fmla="*/ 1651849 w 2033587"/>
                <a:gd name="T23" fmla="*/ 1873649 h 2276475"/>
                <a:gd name="T24" fmla="*/ 1617839 w 2033587"/>
                <a:gd name="T25" fmla="*/ 1894372 h 2276475"/>
                <a:gd name="T26" fmla="*/ 1578251 w 2033587"/>
                <a:gd name="T27" fmla="*/ 1904469 h 2276475"/>
                <a:gd name="T28" fmla="*/ 381012 w 2033587"/>
                <a:gd name="T29" fmla="*/ 1903672 h 2276475"/>
                <a:gd name="T30" fmla="*/ 342220 w 2033587"/>
                <a:gd name="T31" fmla="*/ 1891715 h 2276475"/>
                <a:gd name="T32" fmla="*/ 309539 w 2033587"/>
                <a:gd name="T33" fmla="*/ 1869397 h 2276475"/>
                <a:gd name="T34" fmla="*/ 284298 w 2033587"/>
                <a:gd name="T35" fmla="*/ 1838844 h 2276475"/>
                <a:gd name="T36" fmla="*/ 268621 w 2033587"/>
                <a:gd name="T37" fmla="*/ 1801912 h 2276475"/>
                <a:gd name="T38" fmla="*/ 382075 w 2033587"/>
                <a:gd name="T39" fmla="*/ 1767638 h 2276475"/>
                <a:gd name="T40" fmla="*/ 385528 w 2033587"/>
                <a:gd name="T41" fmla="*/ 1778531 h 2276475"/>
                <a:gd name="T42" fmla="*/ 398017 w 2033587"/>
                <a:gd name="T43" fmla="*/ 1786768 h 2276475"/>
                <a:gd name="T44" fmla="*/ 1570013 w 2033587"/>
                <a:gd name="T45" fmla="*/ 1786502 h 2276475"/>
                <a:gd name="T46" fmla="*/ 1581704 w 2033587"/>
                <a:gd name="T47" fmla="*/ 1776937 h 2276475"/>
                <a:gd name="T48" fmla="*/ 1583830 w 2033587"/>
                <a:gd name="T49" fmla="*/ 368513 h 2276475"/>
                <a:gd name="T50" fmla="*/ 1580376 w 2033587"/>
                <a:gd name="T51" fmla="*/ 357619 h 2276475"/>
                <a:gd name="T52" fmla="*/ 1568419 w 2033587"/>
                <a:gd name="T53" fmla="*/ 349383 h 2276475"/>
                <a:gd name="T54" fmla="*/ 492697 w 2033587"/>
                <a:gd name="T55" fmla="*/ 362402 h 2276475"/>
                <a:gd name="T56" fmla="*/ 484724 w 2033587"/>
                <a:gd name="T57" fmla="*/ 402787 h 2276475"/>
                <a:gd name="T58" fmla="*/ 465590 w 2033587"/>
                <a:gd name="T59" fmla="*/ 437592 h 2276475"/>
                <a:gd name="T60" fmla="*/ 437421 w 2033587"/>
                <a:gd name="T61" fmla="*/ 465490 h 2276475"/>
                <a:gd name="T62" fmla="*/ 402608 w 2033587"/>
                <a:gd name="T63" fmla="*/ 484619 h 2276475"/>
                <a:gd name="T64" fmla="*/ 362480 w 2033587"/>
                <a:gd name="T65" fmla="*/ 492856 h 2276475"/>
                <a:gd name="T66" fmla="*/ 118789 w 2033587"/>
                <a:gd name="T67" fmla="*/ 1542067 h 2276475"/>
                <a:gd name="T68" fmla="*/ 128090 w 2033587"/>
                <a:gd name="T69" fmla="*/ 1553757 h 2276475"/>
                <a:gd name="T70" fmla="*/ 1299773 w 2033587"/>
                <a:gd name="T71" fmla="*/ 1556149 h 2276475"/>
                <a:gd name="T72" fmla="*/ 1310934 w 2033587"/>
                <a:gd name="T73" fmla="*/ 1552695 h 2276475"/>
                <a:gd name="T74" fmla="*/ 1319438 w 2033587"/>
                <a:gd name="T75" fmla="*/ 1540208 h 2276475"/>
                <a:gd name="T76" fmla="*/ 1318907 w 2033587"/>
                <a:gd name="T77" fmla="*/ 131782 h 2276475"/>
                <a:gd name="T78" fmla="*/ 1309340 w 2033587"/>
                <a:gd name="T79" fmla="*/ 120357 h 2276475"/>
                <a:gd name="T80" fmla="*/ 492963 w 2033587"/>
                <a:gd name="T81" fmla="*/ 117967 h 2276475"/>
                <a:gd name="T82" fmla="*/ 1327676 w 2033587"/>
                <a:gd name="T83" fmla="*/ 2922 h 2276475"/>
                <a:gd name="T84" fmla="*/ 1365413 w 2033587"/>
                <a:gd name="T85" fmla="*/ 16738 h 2276475"/>
                <a:gd name="T86" fmla="*/ 1397303 w 2033587"/>
                <a:gd name="T87" fmla="*/ 40385 h 2276475"/>
                <a:gd name="T88" fmla="*/ 1420954 w 2033587"/>
                <a:gd name="T89" fmla="*/ 72268 h 2276475"/>
                <a:gd name="T90" fmla="*/ 1434773 w 2033587"/>
                <a:gd name="T91" fmla="*/ 109996 h 2276475"/>
                <a:gd name="T92" fmla="*/ 1437430 w 2033587"/>
                <a:gd name="T93" fmla="*/ 1543396 h 2276475"/>
                <a:gd name="T94" fmla="*/ 1429192 w 2033587"/>
                <a:gd name="T95" fmla="*/ 1583515 h 2276475"/>
                <a:gd name="T96" fmla="*/ 1410324 w 2033587"/>
                <a:gd name="T97" fmla="*/ 1618586 h 2276475"/>
                <a:gd name="T98" fmla="*/ 1382155 w 2033587"/>
                <a:gd name="T99" fmla="*/ 1646749 h 2276475"/>
                <a:gd name="T100" fmla="*/ 1347076 w 2033587"/>
                <a:gd name="T101" fmla="*/ 1665613 h 2276475"/>
                <a:gd name="T102" fmla="*/ 1307214 w 2033587"/>
                <a:gd name="T103" fmla="*/ 1673849 h 2276475"/>
                <a:gd name="T104" fmla="*/ 109754 w 2033587"/>
                <a:gd name="T105" fmla="*/ 1671192 h 2276475"/>
                <a:gd name="T106" fmla="*/ 72017 w 2033587"/>
                <a:gd name="T107" fmla="*/ 1657377 h 2276475"/>
                <a:gd name="T108" fmla="*/ 40394 w 2033587"/>
                <a:gd name="T109" fmla="*/ 1633731 h 2276475"/>
                <a:gd name="T110" fmla="*/ 16476 w 2033587"/>
                <a:gd name="T111" fmla="*/ 1601848 h 2276475"/>
                <a:gd name="T112" fmla="*/ 2657 w 2033587"/>
                <a:gd name="T113" fmla="*/ 1564120 h 2276475"/>
                <a:gd name="T114" fmla="*/ 409517 w 2033587"/>
                <a:gd name="T115" fmla="*/ 0 h 22764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33587" h="2276475">
                  <a:moveTo>
                    <a:pt x="312737" y="1411287"/>
                  </a:moveTo>
                  <a:lnTo>
                    <a:pt x="1422400" y="1411287"/>
                  </a:lnTo>
                  <a:lnTo>
                    <a:pt x="1422400" y="1552575"/>
                  </a:lnTo>
                  <a:lnTo>
                    <a:pt x="312737" y="1552575"/>
                  </a:lnTo>
                  <a:lnTo>
                    <a:pt x="312737" y="1411287"/>
                  </a:lnTo>
                  <a:close/>
                  <a:moveTo>
                    <a:pt x="296862" y="1128712"/>
                  </a:moveTo>
                  <a:lnTo>
                    <a:pt x="1404937" y="1128712"/>
                  </a:lnTo>
                  <a:lnTo>
                    <a:pt x="1404937" y="1270000"/>
                  </a:lnTo>
                  <a:lnTo>
                    <a:pt x="296862" y="1270000"/>
                  </a:lnTo>
                  <a:lnTo>
                    <a:pt x="296862" y="1128712"/>
                  </a:lnTo>
                  <a:close/>
                  <a:moveTo>
                    <a:pt x="296862" y="847725"/>
                  </a:moveTo>
                  <a:lnTo>
                    <a:pt x="1404937" y="847725"/>
                  </a:lnTo>
                  <a:lnTo>
                    <a:pt x="1404937" y="987425"/>
                  </a:lnTo>
                  <a:lnTo>
                    <a:pt x="296862" y="987425"/>
                  </a:lnTo>
                  <a:lnTo>
                    <a:pt x="296862" y="847725"/>
                  </a:lnTo>
                  <a:close/>
                  <a:moveTo>
                    <a:pt x="869950" y="565150"/>
                  </a:moveTo>
                  <a:lnTo>
                    <a:pt x="1408113" y="565150"/>
                  </a:lnTo>
                  <a:lnTo>
                    <a:pt x="1408113" y="706438"/>
                  </a:lnTo>
                  <a:lnTo>
                    <a:pt x="869950" y="706438"/>
                  </a:lnTo>
                  <a:lnTo>
                    <a:pt x="869950" y="565150"/>
                  </a:lnTo>
                  <a:close/>
                  <a:moveTo>
                    <a:pt x="1869440" y="276225"/>
                  </a:moveTo>
                  <a:lnTo>
                    <a:pt x="1877695" y="276543"/>
                  </a:lnTo>
                  <a:lnTo>
                    <a:pt x="1885950" y="276860"/>
                  </a:lnTo>
                  <a:lnTo>
                    <a:pt x="1894522" y="278130"/>
                  </a:lnTo>
                  <a:lnTo>
                    <a:pt x="1902460" y="279400"/>
                  </a:lnTo>
                  <a:lnTo>
                    <a:pt x="1910080" y="281305"/>
                  </a:lnTo>
                  <a:lnTo>
                    <a:pt x="1918017" y="283528"/>
                  </a:lnTo>
                  <a:lnTo>
                    <a:pt x="1925955" y="286068"/>
                  </a:lnTo>
                  <a:lnTo>
                    <a:pt x="1933257" y="288925"/>
                  </a:lnTo>
                  <a:lnTo>
                    <a:pt x="1940242" y="292418"/>
                  </a:lnTo>
                  <a:lnTo>
                    <a:pt x="1947545" y="296228"/>
                  </a:lnTo>
                  <a:lnTo>
                    <a:pt x="1954530" y="299720"/>
                  </a:lnTo>
                  <a:lnTo>
                    <a:pt x="1961197" y="304165"/>
                  </a:lnTo>
                  <a:lnTo>
                    <a:pt x="1967865" y="308928"/>
                  </a:lnTo>
                  <a:lnTo>
                    <a:pt x="1973897" y="313690"/>
                  </a:lnTo>
                  <a:lnTo>
                    <a:pt x="1979612" y="318770"/>
                  </a:lnTo>
                  <a:lnTo>
                    <a:pt x="1985645" y="324168"/>
                  </a:lnTo>
                  <a:lnTo>
                    <a:pt x="1991042" y="330200"/>
                  </a:lnTo>
                  <a:lnTo>
                    <a:pt x="1996122" y="335915"/>
                  </a:lnTo>
                  <a:lnTo>
                    <a:pt x="2000885" y="342265"/>
                  </a:lnTo>
                  <a:lnTo>
                    <a:pt x="2005647" y="348615"/>
                  </a:lnTo>
                  <a:lnTo>
                    <a:pt x="2010092" y="355283"/>
                  </a:lnTo>
                  <a:lnTo>
                    <a:pt x="2013585" y="362268"/>
                  </a:lnTo>
                  <a:lnTo>
                    <a:pt x="2017395" y="369570"/>
                  </a:lnTo>
                  <a:lnTo>
                    <a:pt x="2020570" y="376873"/>
                  </a:lnTo>
                  <a:lnTo>
                    <a:pt x="2023745" y="384175"/>
                  </a:lnTo>
                  <a:lnTo>
                    <a:pt x="2026285" y="391795"/>
                  </a:lnTo>
                  <a:lnTo>
                    <a:pt x="2028507" y="399733"/>
                  </a:lnTo>
                  <a:lnTo>
                    <a:pt x="2030412" y="407670"/>
                  </a:lnTo>
                  <a:lnTo>
                    <a:pt x="2032000" y="415608"/>
                  </a:lnTo>
                  <a:lnTo>
                    <a:pt x="2032952" y="423863"/>
                  </a:lnTo>
                  <a:lnTo>
                    <a:pt x="2033270" y="432118"/>
                  </a:lnTo>
                  <a:lnTo>
                    <a:pt x="2033587" y="440373"/>
                  </a:lnTo>
                  <a:lnTo>
                    <a:pt x="2033587" y="2112328"/>
                  </a:lnTo>
                  <a:lnTo>
                    <a:pt x="2033270" y="2120583"/>
                  </a:lnTo>
                  <a:lnTo>
                    <a:pt x="2032952" y="2128838"/>
                  </a:lnTo>
                  <a:lnTo>
                    <a:pt x="2032000" y="2137410"/>
                  </a:lnTo>
                  <a:lnTo>
                    <a:pt x="2030412" y="2145348"/>
                  </a:lnTo>
                  <a:lnTo>
                    <a:pt x="2028507" y="2153285"/>
                  </a:lnTo>
                  <a:lnTo>
                    <a:pt x="2026285" y="2160905"/>
                  </a:lnTo>
                  <a:lnTo>
                    <a:pt x="2023745" y="2168525"/>
                  </a:lnTo>
                  <a:lnTo>
                    <a:pt x="2020570" y="2175828"/>
                  </a:lnTo>
                  <a:lnTo>
                    <a:pt x="2017395" y="2183130"/>
                  </a:lnTo>
                  <a:lnTo>
                    <a:pt x="2013585" y="2190433"/>
                  </a:lnTo>
                  <a:lnTo>
                    <a:pt x="2010092" y="2197418"/>
                  </a:lnTo>
                  <a:lnTo>
                    <a:pt x="2005647" y="2204085"/>
                  </a:lnTo>
                  <a:lnTo>
                    <a:pt x="2000885" y="2210435"/>
                  </a:lnTo>
                  <a:lnTo>
                    <a:pt x="1996122" y="2216785"/>
                  </a:lnTo>
                  <a:lnTo>
                    <a:pt x="1991042" y="2222500"/>
                  </a:lnTo>
                  <a:lnTo>
                    <a:pt x="1985645" y="2228533"/>
                  </a:lnTo>
                  <a:lnTo>
                    <a:pt x="1979612" y="2233930"/>
                  </a:lnTo>
                  <a:lnTo>
                    <a:pt x="1973897" y="2239010"/>
                  </a:lnTo>
                  <a:lnTo>
                    <a:pt x="1967865" y="2243773"/>
                  </a:lnTo>
                  <a:lnTo>
                    <a:pt x="1961197" y="2248535"/>
                  </a:lnTo>
                  <a:lnTo>
                    <a:pt x="1954530" y="2252980"/>
                  </a:lnTo>
                  <a:lnTo>
                    <a:pt x="1947545" y="2256790"/>
                  </a:lnTo>
                  <a:lnTo>
                    <a:pt x="1940242" y="2260600"/>
                  </a:lnTo>
                  <a:lnTo>
                    <a:pt x="1933257" y="2263775"/>
                  </a:lnTo>
                  <a:lnTo>
                    <a:pt x="1925955" y="2266633"/>
                  </a:lnTo>
                  <a:lnTo>
                    <a:pt x="1918017" y="2269173"/>
                  </a:lnTo>
                  <a:lnTo>
                    <a:pt x="1910080" y="2271395"/>
                  </a:lnTo>
                  <a:lnTo>
                    <a:pt x="1902460" y="2273300"/>
                  </a:lnTo>
                  <a:lnTo>
                    <a:pt x="1894522" y="2274888"/>
                  </a:lnTo>
                  <a:lnTo>
                    <a:pt x="1885950" y="2275840"/>
                  </a:lnTo>
                  <a:lnTo>
                    <a:pt x="1877695" y="2276475"/>
                  </a:lnTo>
                  <a:lnTo>
                    <a:pt x="1869440" y="2276475"/>
                  </a:lnTo>
                  <a:lnTo>
                    <a:pt x="480377" y="2276475"/>
                  </a:lnTo>
                  <a:lnTo>
                    <a:pt x="471805" y="2276475"/>
                  </a:lnTo>
                  <a:lnTo>
                    <a:pt x="463550" y="2275840"/>
                  </a:lnTo>
                  <a:lnTo>
                    <a:pt x="455295" y="2274888"/>
                  </a:lnTo>
                  <a:lnTo>
                    <a:pt x="447040" y="2273300"/>
                  </a:lnTo>
                  <a:lnTo>
                    <a:pt x="439102" y="2271395"/>
                  </a:lnTo>
                  <a:lnTo>
                    <a:pt x="431482" y="2269173"/>
                  </a:lnTo>
                  <a:lnTo>
                    <a:pt x="423862" y="2266633"/>
                  </a:lnTo>
                  <a:lnTo>
                    <a:pt x="416242" y="2263775"/>
                  </a:lnTo>
                  <a:lnTo>
                    <a:pt x="408940" y="2260600"/>
                  </a:lnTo>
                  <a:lnTo>
                    <a:pt x="401955" y="2256790"/>
                  </a:lnTo>
                  <a:lnTo>
                    <a:pt x="394970" y="2252980"/>
                  </a:lnTo>
                  <a:lnTo>
                    <a:pt x="388620" y="2248535"/>
                  </a:lnTo>
                  <a:lnTo>
                    <a:pt x="381952" y="2243773"/>
                  </a:lnTo>
                  <a:lnTo>
                    <a:pt x="375602" y="2239010"/>
                  </a:lnTo>
                  <a:lnTo>
                    <a:pt x="369887" y="2233930"/>
                  </a:lnTo>
                  <a:lnTo>
                    <a:pt x="364172" y="2228533"/>
                  </a:lnTo>
                  <a:lnTo>
                    <a:pt x="358457" y="2222500"/>
                  </a:lnTo>
                  <a:lnTo>
                    <a:pt x="353377" y="2216785"/>
                  </a:lnTo>
                  <a:lnTo>
                    <a:pt x="348297" y="2210435"/>
                  </a:lnTo>
                  <a:lnTo>
                    <a:pt x="343852" y="2204085"/>
                  </a:lnTo>
                  <a:lnTo>
                    <a:pt x="339725" y="2197418"/>
                  </a:lnTo>
                  <a:lnTo>
                    <a:pt x="335597" y="2190433"/>
                  </a:lnTo>
                  <a:lnTo>
                    <a:pt x="332105" y="2183130"/>
                  </a:lnTo>
                  <a:lnTo>
                    <a:pt x="328612" y="2175828"/>
                  </a:lnTo>
                  <a:lnTo>
                    <a:pt x="325755" y="2168525"/>
                  </a:lnTo>
                  <a:lnTo>
                    <a:pt x="323215" y="2160905"/>
                  </a:lnTo>
                  <a:lnTo>
                    <a:pt x="320992" y="2153285"/>
                  </a:lnTo>
                  <a:lnTo>
                    <a:pt x="319087" y="2145348"/>
                  </a:lnTo>
                  <a:lnTo>
                    <a:pt x="317817" y="2137410"/>
                  </a:lnTo>
                  <a:lnTo>
                    <a:pt x="316547" y="2128838"/>
                  </a:lnTo>
                  <a:lnTo>
                    <a:pt x="315912" y="2120583"/>
                  </a:lnTo>
                  <a:lnTo>
                    <a:pt x="315912" y="2112328"/>
                  </a:lnTo>
                  <a:lnTo>
                    <a:pt x="456565" y="2112328"/>
                  </a:lnTo>
                  <a:lnTo>
                    <a:pt x="456882" y="2114868"/>
                  </a:lnTo>
                  <a:lnTo>
                    <a:pt x="457200" y="2116773"/>
                  </a:lnTo>
                  <a:lnTo>
                    <a:pt x="457835" y="2118995"/>
                  </a:lnTo>
                  <a:lnTo>
                    <a:pt x="458470" y="2121218"/>
                  </a:lnTo>
                  <a:lnTo>
                    <a:pt x="459422" y="2123440"/>
                  </a:lnTo>
                  <a:lnTo>
                    <a:pt x="460692" y="2125345"/>
                  </a:lnTo>
                  <a:lnTo>
                    <a:pt x="463550" y="2128838"/>
                  </a:lnTo>
                  <a:lnTo>
                    <a:pt x="467042" y="2132013"/>
                  </a:lnTo>
                  <a:lnTo>
                    <a:pt x="468947" y="2132965"/>
                  </a:lnTo>
                  <a:lnTo>
                    <a:pt x="471170" y="2133918"/>
                  </a:lnTo>
                  <a:lnTo>
                    <a:pt x="473392" y="2134870"/>
                  </a:lnTo>
                  <a:lnTo>
                    <a:pt x="475615" y="2135188"/>
                  </a:lnTo>
                  <a:lnTo>
                    <a:pt x="477837" y="2135505"/>
                  </a:lnTo>
                  <a:lnTo>
                    <a:pt x="480377" y="2135823"/>
                  </a:lnTo>
                  <a:lnTo>
                    <a:pt x="1869440" y="2135823"/>
                  </a:lnTo>
                  <a:lnTo>
                    <a:pt x="1871980" y="2135505"/>
                  </a:lnTo>
                  <a:lnTo>
                    <a:pt x="1874202" y="2135188"/>
                  </a:lnTo>
                  <a:lnTo>
                    <a:pt x="1876107" y="2134870"/>
                  </a:lnTo>
                  <a:lnTo>
                    <a:pt x="1878330" y="2133918"/>
                  </a:lnTo>
                  <a:lnTo>
                    <a:pt x="1880552" y="2132965"/>
                  </a:lnTo>
                  <a:lnTo>
                    <a:pt x="1882457" y="2132013"/>
                  </a:lnTo>
                  <a:lnTo>
                    <a:pt x="1885950" y="2128838"/>
                  </a:lnTo>
                  <a:lnTo>
                    <a:pt x="1888490" y="2125345"/>
                  </a:lnTo>
                  <a:lnTo>
                    <a:pt x="1890077" y="2123440"/>
                  </a:lnTo>
                  <a:lnTo>
                    <a:pt x="1890712" y="2121218"/>
                  </a:lnTo>
                  <a:lnTo>
                    <a:pt x="1891982" y="2118995"/>
                  </a:lnTo>
                  <a:lnTo>
                    <a:pt x="1892300" y="2116773"/>
                  </a:lnTo>
                  <a:lnTo>
                    <a:pt x="1892617" y="2114868"/>
                  </a:lnTo>
                  <a:lnTo>
                    <a:pt x="1892617" y="2112328"/>
                  </a:lnTo>
                  <a:lnTo>
                    <a:pt x="1892617" y="440373"/>
                  </a:lnTo>
                  <a:lnTo>
                    <a:pt x="1892617" y="438468"/>
                  </a:lnTo>
                  <a:lnTo>
                    <a:pt x="1892300" y="435928"/>
                  </a:lnTo>
                  <a:lnTo>
                    <a:pt x="1891982" y="433705"/>
                  </a:lnTo>
                  <a:lnTo>
                    <a:pt x="1890712" y="431483"/>
                  </a:lnTo>
                  <a:lnTo>
                    <a:pt x="1890077" y="429578"/>
                  </a:lnTo>
                  <a:lnTo>
                    <a:pt x="1888490" y="427355"/>
                  </a:lnTo>
                  <a:lnTo>
                    <a:pt x="1885950" y="424180"/>
                  </a:lnTo>
                  <a:lnTo>
                    <a:pt x="1882457" y="421323"/>
                  </a:lnTo>
                  <a:lnTo>
                    <a:pt x="1880552" y="420053"/>
                  </a:lnTo>
                  <a:lnTo>
                    <a:pt x="1878330" y="419100"/>
                  </a:lnTo>
                  <a:lnTo>
                    <a:pt x="1876107" y="418148"/>
                  </a:lnTo>
                  <a:lnTo>
                    <a:pt x="1874202" y="417513"/>
                  </a:lnTo>
                  <a:lnTo>
                    <a:pt x="1871980" y="417195"/>
                  </a:lnTo>
                  <a:lnTo>
                    <a:pt x="1869440" y="417195"/>
                  </a:lnTo>
                  <a:lnTo>
                    <a:pt x="1869440" y="276225"/>
                  </a:lnTo>
                  <a:close/>
                  <a:moveTo>
                    <a:pt x="589072" y="140970"/>
                  </a:moveTo>
                  <a:lnTo>
                    <a:pt x="589072" y="424815"/>
                  </a:lnTo>
                  <a:lnTo>
                    <a:pt x="588754" y="433070"/>
                  </a:lnTo>
                  <a:lnTo>
                    <a:pt x="588436" y="441643"/>
                  </a:lnTo>
                  <a:lnTo>
                    <a:pt x="587166" y="449580"/>
                  </a:lnTo>
                  <a:lnTo>
                    <a:pt x="585896" y="458153"/>
                  </a:lnTo>
                  <a:lnTo>
                    <a:pt x="583991" y="465773"/>
                  </a:lnTo>
                  <a:lnTo>
                    <a:pt x="581768" y="473710"/>
                  </a:lnTo>
                  <a:lnTo>
                    <a:pt x="579227" y="481330"/>
                  </a:lnTo>
                  <a:lnTo>
                    <a:pt x="576052" y="488633"/>
                  </a:lnTo>
                  <a:lnTo>
                    <a:pt x="572876" y="495935"/>
                  </a:lnTo>
                  <a:lnTo>
                    <a:pt x="569065" y="503238"/>
                  </a:lnTo>
                  <a:lnTo>
                    <a:pt x="565572" y="509905"/>
                  </a:lnTo>
                  <a:lnTo>
                    <a:pt x="561126" y="516573"/>
                  </a:lnTo>
                  <a:lnTo>
                    <a:pt x="556363" y="522923"/>
                  </a:lnTo>
                  <a:lnTo>
                    <a:pt x="551600" y="528955"/>
                  </a:lnTo>
                  <a:lnTo>
                    <a:pt x="546519" y="535305"/>
                  </a:lnTo>
                  <a:lnTo>
                    <a:pt x="541120" y="541020"/>
                  </a:lnTo>
                  <a:lnTo>
                    <a:pt x="535087" y="546100"/>
                  </a:lnTo>
                  <a:lnTo>
                    <a:pt x="529371" y="551815"/>
                  </a:lnTo>
                  <a:lnTo>
                    <a:pt x="522702" y="556260"/>
                  </a:lnTo>
                  <a:lnTo>
                    <a:pt x="516668" y="561023"/>
                  </a:lnTo>
                  <a:lnTo>
                    <a:pt x="509682" y="565150"/>
                  </a:lnTo>
                  <a:lnTo>
                    <a:pt x="503013" y="569278"/>
                  </a:lnTo>
                  <a:lnTo>
                    <a:pt x="495709" y="572770"/>
                  </a:lnTo>
                  <a:lnTo>
                    <a:pt x="488406" y="575945"/>
                  </a:lnTo>
                  <a:lnTo>
                    <a:pt x="481102" y="579120"/>
                  </a:lnTo>
                  <a:lnTo>
                    <a:pt x="473480" y="581978"/>
                  </a:lnTo>
                  <a:lnTo>
                    <a:pt x="465541" y="584200"/>
                  </a:lnTo>
                  <a:lnTo>
                    <a:pt x="457602" y="585788"/>
                  </a:lnTo>
                  <a:lnTo>
                    <a:pt x="449663" y="587375"/>
                  </a:lnTo>
                  <a:lnTo>
                    <a:pt x="441407" y="588328"/>
                  </a:lnTo>
                  <a:lnTo>
                    <a:pt x="433150" y="588963"/>
                  </a:lnTo>
                  <a:lnTo>
                    <a:pt x="424576" y="589280"/>
                  </a:lnTo>
                  <a:lnTo>
                    <a:pt x="140678" y="589280"/>
                  </a:lnTo>
                  <a:lnTo>
                    <a:pt x="140678" y="1836103"/>
                  </a:lnTo>
                  <a:lnTo>
                    <a:pt x="140678" y="1838643"/>
                  </a:lnTo>
                  <a:lnTo>
                    <a:pt x="140996" y="1840548"/>
                  </a:lnTo>
                  <a:lnTo>
                    <a:pt x="141948" y="1842770"/>
                  </a:lnTo>
                  <a:lnTo>
                    <a:pt x="142584" y="1844993"/>
                  </a:lnTo>
                  <a:lnTo>
                    <a:pt x="143536" y="1847215"/>
                  </a:lnTo>
                  <a:lnTo>
                    <a:pt x="144807" y="1849120"/>
                  </a:lnTo>
                  <a:lnTo>
                    <a:pt x="147665" y="1852613"/>
                  </a:lnTo>
                  <a:lnTo>
                    <a:pt x="151475" y="1855470"/>
                  </a:lnTo>
                  <a:lnTo>
                    <a:pt x="153063" y="1856740"/>
                  </a:lnTo>
                  <a:lnTo>
                    <a:pt x="155286" y="1857693"/>
                  </a:lnTo>
                  <a:lnTo>
                    <a:pt x="157191" y="1858645"/>
                  </a:lnTo>
                  <a:lnTo>
                    <a:pt x="159732" y="1858963"/>
                  </a:lnTo>
                  <a:lnTo>
                    <a:pt x="161955" y="1859280"/>
                  </a:lnTo>
                  <a:lnTo>
                    <a:pt x="164495" y="1859598"/>
                  </a:lnTo>
                  <a:lnTo>
                    <a:pt x="1553180" y="1859598"/>
                  </a:lnTo>
                  <a:lnTo>
                    <a:pt x="1556038" y="1859280"/>
                  </a:lnTo>
                  <a:lnTo>
                    <a:pt x="1557943" y="1858963"/>
                  </a:lnTo>
                  <a:lnTo>
                    <a:pt x="1560484" y="1858645"/>
                  </a:lnTo>
                  <a:lnTo>
                    <a:pt x="1562389" y="1857693"/>
                  </a:lnTo>
                  <a:lnTo>
                    <a:pt x="1564612" y="1856740"/>
                  </a:lnTo>
                  <a:lnTo>
                    <a:pt x="1566517" y="1855470"/>
                  </a:lnTo>
                  <a:lnTo>
                    <a:pt x="1570010" y="1852613"/>
                  </a:lnTo>
                  <a:lnTo>
                    <a:pt x="1572868" y="1849120"/>
                  </a:lnTo>
                  <a:lnTo>
                    <a:pt x="1574139" y="1847215"/>
                  </a:lnTo>
                  <a:lnTo>
                    <a:pt x="1575091" y="1844993"/>
                  </a:lnTo>
                  <a:lnTo>
                    <a:pt x="1576044" y="1842770"/>
                  </a:lnTo>
                  <a:lnTo>
                    <a:pt x="1576679" y="1840548"/>
                  </a:lnTo>
                  <a:lnTo>
                    <a:pt x="1576997" y="1838643"/>
                  </a:lnTo>
                  <a:lnTo>
                    <a:pt x="1576997" y="1836103"/>
                  </a:lnTo>
                  <a:lnTo>
                    <a:pt x="1576997" y="164782"/>
                  </a:lnTo>
                  <a:lnTo>
                    <a:pt x="1576997" y="161925"/>
                  </a:lnTo>
                  <a:lnTo>
                    <a:pt x="1576679" y="160020"/>
                  </a:lnTo>
                  <a:lnTo>
                    <a:pt x="1576044" y="157480"/>
                  </a:lnTo>
                  <a:lnTo>
                    <a:pt x="1575091" y="155257"/>
                  </a:lnTo>
                  <a:lnTo>
                    <a:pt x="1574139" y="153352"/>
                  </a:lnTo>
                  <a:lnTo>
                    <a:pt x="1572868" y="151447"/>
                  </a:lnTo>
                  <a:lnTo>
                    <a:pt x="1570010" y="147955"/>
                  </a:lnTo>
                  <a:lnTo>
                    <a:pt x="1566517" y="145097"/>
                  </a:lnTo>
                  <a:lnTo>
                    <a:pt x="1564612" y="143827"/>
                  </a:lnTo>
                  <a:lnTo>
                    <a:pt x="1562389" y="142875"/>
                  </a:lnTo>
                  <a:lnTo>
                    <a:pt x="1560484" y="141922"/>
                  </a:lnTo>
                  <a:lnTo>
                    <a:pt x="1557943" y="141287"/>
                  </a:lnTo>
                  <a:lnTo>
                    <a:pt x="1556038" y="140970"/>
                  </a:lnTo>
                  <a:lnTo>
                    <a:pt x="1553180" y="140970"/>
                  </a:lnTo>
                  <a:lnTo>
                    <a:pt x="589072" y="140970"/>
                  </a:lnTo>
                  <a:close/>
                  <a:moveTo>
                    <a:pt x="489358" y="0"/>
                  </a:moveTo>
                  <a:lnTo>
                    <a:pt x="1553180" y="0"/>
                  </a:lnTo>
                  <a:lnTo>
                    <a:pt x="1562071" y="317"/>
                  </a:lnTo>
                  <a:lnTo>
                    <a:pt x="1570010" y="952"/>
                  </a:lnTo>
                  <a:lnTo>
                    <a:pt x="1578584" y="2222"/>
                  </a:lnTo>
                  <a:lnTo>
                    <a:pt x="1586523" y="3492"/>
                  </a:lnTo>
                  <a:lnTo>
                    <a:pt x="1594462" y="5397"/>
                  </a:lnTo>
                  <a:lnTo>
                    <a:pt x="1602084" y="7620"/>
                  </a:lnTo>
                  <a:lnTo>
                    <a:pt x="1609705" y="10160"/>
                  </a:lnTo>
                  <a:lnTo>
                    <a:pt x="1617644" y="13017"/>
                  </a:lnTo>
                  <a:lnTo>
                    <a:pt x="1624630" y="16192"/>
                  </a:lnTo>
                  <a:lnTo>
                    <a:pt x="1631617" y="20002"/>
                  </a:lnTo>
                  <a:lnTo>
                    <a:pt x="1638603" y="23812"/>
                  </a:lnTo>
                  <a:lnTo>
                    <a:pt x="1645589" y="28257"/>
                  </a:lnTo>
                  <a:lnTo>
                    <a:pt x="1651623" y="32702"/>
                  </a:lnTo>
                  <a:lnTo>
                    <a:pt x="1657974" y="37782"/>
                  </a:lnTo>
                  <a:lnTo>
                    <a:pt x="1664008" y="42862"/>
                  </a:lnTo>
                  <a:lnTo>
                    <a:pt x="1669724" y="48260"/>
                  </a:lnTo>
                  <a:lnTo>
                    <a:pt x="1675122" y="53975"/>
                  </a:lnTo>
                  <a:lnTo>
                    <a:pt x="1680203" y="60007"/>
                  </a:lnTo>
                  <a:lnTo>
                    <a:pt x="1685284" y="66357"/>
                  </a:lnTo>
                  <a:lnTo>
                    <a:pt x="1689730" y="72390"/>
                  </a:lnTo>
                  <a:lnTo>
                    <a:pt x="1694176" y="79375"/>
                  </a:lnTo>
                  <a:lnTo>
                    <a:pt x="1697987" y="86360"/>
                  </a:lnTo>
                  <a:lnTo>
                    <a:pt x="1701797" y="93345"/>
                  </a:lnTo>
                  <a:lnTo>
                    <a:pt x="1704973" y="100647"/>
                  </a:lnTo>
                  <a:lnTo>
                    <a:pt x="1707831" y="108267"/>
                  </a:lnTo>
                  <a:lnTo>
                    <a:pt x="1710371" y="115570"/>
                  </a:lnTo>
                  <a:lnTo>
                    <a:pt x="1712594" y="123507"/>
                  </a:lnTo>
                  <a:lnTo>
                    <a:pt x="1714500" y="131445"/>
                  </a:lnTo>
                  <a:lnTo>
                    <a:pt x="1715770" y="139382"/>
                  </a:lnTo>
                  <a:lnTo>
                    <a:pt x="1717040" y="147637"/>
                  </a:lnTo>
                  <a:lnTo>
                    <a:pt x="1717675" y="155892"/>
                  </a:lnTo>
                  <a:lnTo>
                    <a:pt x="1717675" y="164782"/>
                  </a:lnTo>
                  <a:lnTo>
                    <a:pt x="1717675" y="1836103"/>
                  </a:lnTo>
                  <a:lnTo>
                    <a:pt x="1717675" y="1844358"/>
                  </a:lnTo>
                  <a:lnTo>
                    <a:pt x="1717040" y="1852613"/>
                  </a:lnTo>
                  <a:lnTo>
                    <a:pt x="1715770" y="1861185"/>
                  </a:lnTo>
                  <a:lnTo>
                    <a:pt x="1714500" y="1869123"/>
                  </a:lnTo>
                  <a:lnTo>
                    <a:pt x="1712594" y="1877060"/>
                  </a:lnTo>
                  <a:lnTo>
                    <a:pt x="1710371" y="1884680"/>
                  </a:lnTo>
                  <a:lnTo>
                    <a:pt x="1707831" y="1892300"/>
                  </a:lnTo>
                  <a:lnTo>
                    <a:pt x="1704973" y="1900238"/>
                  </a:lnTo>
                  <a:lnTo>
                    <a:pt x="1701797" y="1907223"/>
                  </a:lnTo>
                  <a:lnTo>
                    <a:pt x="1697987" y="1914208"/>
                  </a:lnTo>
                  <a:lnTo>
                    <a:pt x="1694176" y="1921193"/>
                  </a:lnTo>
                  <a:lnTo>
                    <a:pt x="1689730" y="1927860"/>
                  </a:lnTo>
                  <a:lnTo>
                    <a:pt x="1685284" y="1934210"/>
                  </a:lnTo>
                  <a:lnTo>
                    <a:pt x="1680203" y="1940560"/>
                  </a:lnTo>
                  <a:lnTo>
                    <a:pt x="1675122" y="1946275"/>
                  </a:lnTo>
                  <a:lnTo>
                    <a:pt x="1669724" y="1952308"/>
                  </a:lnTo>
                  <a:lnTo>
                    <a:pt x="1664008" y="1957705"/>
                  </a:lnTo>
                  <a:lnTo>
                    <a:pt x="1657974" y="1962785"/>
                  </a:lnTo>
                  <a:lnTo>
                    <a:pt x="1651623" y="1967865"/>
                  </a:lnTo>
                  <a:lnTo>
                    <a:pt x="1645589" y="1972310"/>
                  </a:lnTo>
                  <a:lnTo>
                    <a:pt x="1638603" y="1976755"/>
                  </a:lnTo>
                  <a:lnTo>
                    <a:pt x="1631617" y="1980565"/>
                  </a:lnTo>
                  <a:lnTo>
                    <a:pt x="1624630" y="1984375"/>
                  </a:lnTo>
                  <a:lnTo>
                    <a:pt x="1617644" y="1987550"/>
                  </a:lnTo>
                  <a:lnTo>
                    <a:pt x="1609705" y="1990408"/>
                  </a:lnTo>
                  <a:lnTo>
                    <a:pt x="1602084" y="1992948"/>
                  </a:lnTo>
                  <a:lnTo>
                    <a:pt x="1594462" y="1995170"/>
                  </a:lnTo>
                  <a:lnTo>
                    <a:pt x="1586523" y="1997075"/>
                  </a:lnTo>
                  <a:lnTo>
                    <a:pt x="1578584" y="1998345"/>
                  </a:lnTo>
                  <a:lnTo>
                    <a:pt x="1570010" y="1999615"/>
                  </a:lnTo>
                  <a:lnTo>
                    <a:pt x="1562071" y="2000250"/>
                  </a:lnTo>
                  <a:lnTo>
                    <a:pt x="1553180" y="2000250"/>
                  </a:lnTo>
                  <a:lnTo>
                    <a:pt x="164495" y="2000250"/>
                  </a:lnTo>
                  <a:lnTo>
                    <a:pt x="155604" y="2000250"/>
                  </a:lnTo>
                  <a:lnTo>
                    <a:pt x="147665" y="1999615"/>
                  </a:lnTo>
                  <a:lnTo>
                    <a:pt x="139408" y="1998345"/>
                  </a:lnTo>
                  <a:lnTo>
                    <a:pt x="131152" y="1997075"/>
                  </a:lnTo>
                  <a:lnTo>
                    <a:pt x="123213" y="1995170"/>
                  </a:lnTo>
                  <a:lnTo>
                    <a:pt x="115591" y="1992948"/>
                  </a:lnTo>
                  <a:lnTo>
                    <a:pt x="107970" y="1990408"/>
                  </a:lnTo>
                  <a:lnTo>
                    <a:pt x="100348" y="1987550"/>
                  </a:lnTo>
                  <a:lnTo>
                    <a:pt x="93044" y="1984375"/>
                  </a:lnTo>
                  <a:lnTo>
                    <a:pt x="86058" y="1980565"/>
                  </a:lnTo>
                  <a:lnTo>
                    <a:pt x="79072" y="1976755"/>
                  </a:lnTo>
                  <a:lnTo>
                    <a:pt x="72721" y="1972310"/>
                  </a:lnTo>
                  <a:lnTo>
                    <a:pt x="66052" y="1967865"/>
                  </a:lnTo>
                  <a:lnTo>
                    <a:pt x="59701" y="1962785"/>
                  </a:lnTo>
                  <a:lnTo>
                    <a:pt x="53667" y="1957705"/>
                  </a:lnTo>
                  <a:lnTo>
                    <a:pt x="48269" y="1952308"/>
                  </a:lnTo>
                  <a:lnTo>
                    <a:pt x="42553" y="1946275"/>
                  </a:lnTo>
                  <a:lnTo>
                    <a:pt x="37472" y="1940560"/>
                  </a:lnTo>
                  <a:lnTo>
                    <a:pt x="32391" y="1934210"/>
                  </a:lnTo>
                  <a:lnTo>
                    <a:pt x="27945" y="1927860"/>
                  </a:lnTo>
                  <a:lnTo>
                    <a:pt x="23817" y="1921193"/>
                  </a:lnTo>
                  <a:lnTo>
                    <a:pt x="19688" y="1914208"/>
                  </a:lnTo>
                  <a:lnTo>
                    <a:pt x="16195" y="1907223"/>
                  </a:lnTo>
                  <a:lnTo>
                    <a:pt x="12702" y="1900238"/>
                  </a:lnTo>
                  <a:lnTo>
                    <a:pt x="9844" y="1892300"/>
                  </a:lnTo>
                  <a:lnTo>
                    <a:pt x="7304" y="1884680"/>
                  </a:lnTo>
                  <a:lnTo>
                    <a:pt x="5081" y="1877060"/>
                  </a:lnTo>
                  <a:lnTo>
                    <a:pt x="3175" y="1869123"/>
                  </a:lnTo>
                  <a:lnTo>
                    <a:pt x="1905" y="1861185"/>
                  </a:lnTo>
                  <a:lnTo>
                    <a:pt x="635" y="1852613"/>
                  </a:lnTo>
                  <a:lnTo>
                    <a:pt x="0" y="1844358"/>
                  </a:lnTo>
                  <a:lnTo>
                    <a:pt x="0" y="1836103"/>
                  </a:lnTo>
                  <a:lnTo>
                    <a:pt x="0" y="489585"/>
                  </a:lnTo>
                  <a:lnTo>
                    <a:pt x="489358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77" name="组合 76"/>
          <p:cNvGrpSpPr/>
          <p:nvPr>
            <p:custDataLst>
              <p:tags r:id="rId31"/>
            </p:custDataLst>
          </p:nvPr>
        </p:nvGrpSpPr>
        <p:grpSpPr>
          <a:xfrm flipV="1">
            <a:off x="3229706" y="4740298"/>
            <a:ext cx="1483543" cy="443667"/>
            <a:chOff x="3403600" y="1970870"/>
            <a:chExt cx="1257300" cy="421584"/>
          </a:xfrm>
        </p:grpSpPr>
        <p:cxnSp>
          <p:nvCxnSpPr>
            <p:cNvPr id="78" name="直接连接符 77"/>
            <p:cNvCxnSpPr/>
            <p:nvPr>
              <p:custDataLst>
                <p:tags r:id="rId32"/>
              </p:custDataLst>
            </p:nvPr>
          </p:nvCxnSpPr>
          <p:spPr>
            <a:xfrm flipH="1">
              <a:off x="4394201" y="2392454"/>
              <a:ext cx="266699" cy="0"/>
            </a:xfrm>
            <a:prstGeom prst="line">
              <a:avLst/>
            </a:prstGeom>
            <a:ln w="9525"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FE8A57"/>
            </a:lnRef>
            <a:fillRef idx="0">
              <a:srgbClr val="FE8A57"/>
            </a:fillRef>
            <a:effectRef idx="0">
              <a:srgbClr val="FE8A57"/>
            </a:effectRef>
            <a:fontRef idx="minor">
              <a:sysClr val="windowText" lastClr="000000"/>
            </a:fontRef>
          </p:style>
        </p:cxnSp>
        <p:cxnSp>
          <p:nvCxnSpPr>
            <p:cNvPr id="79" name="直接连接符 78"/>
            <p:cNvCxnSpPr/>
            <p:nvPr>
              <p:custDataLst>
                <p:tags r:id="rId33"/>
              </p:custDataLst>
            </p:nvPr>
          </p:nvCxnSpPr>
          <p:spPr>
            <a:xfrm flipV="1">
              <a:off x="4394200" y="1970870"/>
              <a:ext cx="0" cy="421584"/>
            </a:xfrm>
            <a:prstGeom prst="line">
              <a:avLst/>
            </a:prstGeom>
            <a:ln w="9525"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FE8A57"/>
            </a:lnRef>
            <a:fillRef idx="0">
              <a:srgbClr val="FE8A57"/>
            </a:fillRef>
            <a:effectRef idx="0">
              <a:srgbClr val="FE8A57"/>
            </a:effectRef>
            <a:fontRef idx="minor">
              <a:sysClr val="windowText" lastClr="000000"/>
            </a:fontRef>
          </p:style>
        </p:cxnSp>
        <p:cxnSp>
          <p:nvCxnSpPr>
            <p:cNvPr id="80" name="直接连接符 79"/>
            <p:cNvCxnSpPr/>
            <p:nvPr>
              <p:custDataLst>
                <p:tags r:id="rId34"/>
              </p:custDataLst>
            </p:nvPr>
          </p:nvCxnSpPr>
          <p:spPr>
            <a:xfrm flipH="1">
              <a:off x="3403600" y="1970870"/>
              <a:ext cx="990600" cy="0"/>
            </a:xfrm>
            <a:prstGeom prst="line">
              <a:avLst/>
            </a:prstGeom>
            <a:ln w="9525">
              <a:solidFill>
                <a:sysClr val="windowText" lastClr="000000">
                  <a:lumMod val="65000"/>
                  <a:lumOff val="35000"/>
                </a:sysClr>
              </a:solidFill>
              <a:tailEnd type="oval"/>
            </a:ln>
          </p:spPr>
          <p:style>
            <a:lnRef idx="1">
              <a:srgbClr val="FE8A57"/>
            </a:lnRef>
            <a:fillRef idx="0">
              <a:srgbClr val="FE8A57"/>
            </a:fillRef>
            <a:effectRef idx="0">
              <a:srgbClr val="FE8A57"/>
            </a:effectRef>
            <a:fontRef idx="minor">
              <a:sysClr val="windowText" lastClr="000000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1071880" y="4973320"/>
            <a:ext cx="3096260" cy="1652905"/>
            <a:chOff x="1264" y="7928"/>
            <a:chExt cx="4876" cy="2603"/>
          </a:xfrm>
        </p:grpSpPr>
        <p:sp>
          <p:nvSpPr>
            <p:cNvPr id="81" name="文本框 80"/>
            <p:cNvSpPr txBox="1"/>
            <p:nvPr>
              <p:custDataLst>
                <p:tags r:id="rId35"/>
              </p:custDataLst>
            </p:nvPr>
          </p:nvSpPr>
          <p:spPr>
            <a:xfrm>
              <a:off x="1264" y="8627"/>
              <a:ext cx="4876" cy="190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p>
              <a:pPr algn="l">
                <a:lnSpc>
                  <a:spcPct val="120000"/>
                </a:lnSpc>
              </a:pPr>
              <a:r>
                <a:rPr lang="zh-CN" altLang="en-US" sz="20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Arial" panose="020B0604020202020204" pitchFamily="34" charset="0"/>
                </a:rPr>
                <a:t>观察患者心理变化，为患者及家属提供心理支持</a:t>
              </a:r>
              <a:endParaRPr lang="zh-CN" altLang="en-US" sz="20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82" name="文本框 81"/>
            <p:cNvSpPr txBox="1"/>
            <p:nvPr>
              <p:custDataLst>
                <p:tags r:id="rId36"/>
              </p:custDataLst>
            </p:nvPr>
          </p:nvSpPr>
          <p:spPr>
            <a:xfrm>
              <a:off x="1385" y="7928"/>
              <a:ext cx="3085" cy="66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r"/>
              <a:r>
                <a:rPr lang="zh-CN" altLang="en-US" sz="2400" b="1" dirty="0" smtClean="0">
                  <a:solidFill>
                    <a:srgbClr val="FA546D">
                      <a:lumMod val="75000"/>
                    </a:srgbClr>
                  </a:solidFill>
                  <a:latin typeface="Arial Black" panose="020B0A04020102020204" charset="0"/>
                  <a:ea typeface="幼圆" panose="02010509060101010101" pitchFamily="49" charset="-122"/>
                  <a:cs typeface="+mn-ea"/>
                  <a:sym typeface="Arial" panose="020B0604020202020204" pitchFamily="34" charset="0"/>
                </a:rPr>
                <a:t>心理护理</a:t>
              </a:r>
              <a:endParaRPr lang="zh-CN" altLang="en-US" sz="2400" b="1" dirty="0" smtClean="0">
                <a:solidFill>
                  <a:srgbClr val="FA546D">
                    <a:lumMod val="75000"/>
                  </a:srgbClr>
                </a:solidFill>
                <a:latin typeface="Arial Black" panose="020B0A04020102020204" charset="0"/>
                <a:ea typeface="幼圆" panose="020105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组合 83"/>
          <p:cNvGrpSpPr/>
          <p:nvPr>
            <p:custDataLst>
              <p:tags r:id="rId37"/>
            </p:custDataLst>
          </p:nvPr>
        </p:nvGrpSpPr>
        <p:grpSpPr>
          <a:xfrm flipH="1">
            <a:off x="8164157" y="2044342"/>
            <a:ext cx="1014756" cy="443667"/>
            <a:chOff x="3403600" y="1970870"/>
            <a:chExt cx="1257300" cy="421584"/>
          </a:xfrm>
        </p:grpSpPr>
        <p:cxnSp>
          <p:nvCxnSpPr>
            <p:cNvPr id="85" name="直接连接符 84"/>
            <p:cNvCxnSpPr/>
            <p:nvPr>
              <p:custDataLst>
                <p:tags r:id="rId38"/>
              </p:custDataLst>
            </p:nvPr>
          </p:nvCxnSpPr>
          <p:spPr>
            <a:xfrm flipH="1">
              <a:off x="4154171" y="2392454"/>
              <a:ext cx="506729" cy="0"/>
            </a:xfrm>
            <a:prstGeom prst="line">
              <a:avLst/>
            </a:prstGeom>
            <a:ln w="9525"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FE8A57"/>
            </a:lnRef>
            <a:fillRef idx="0">
              <a:srgbClr val="FE8A57"/>
            </a:fillRef>
            <a:effectRef idx="0">
              <a:srgbClr val="FE8A57"/>
            </a:effectRef>
            <a:fontRef idx="minor">
              <a:sysClr val="windowText" lastClr="000000"/>
            </a:fontRef>
          </p:style>
        </p:cxnSp>
        <p:cxnSp>
          <p:nvCxnSpPr>
            <p:cNvPr id="86" name="直接连接符 85"/>
            <p:cNvCxnSpPr/>
            <p:nvPr>
              <p:custDataLst>
                <p:tags r:id="rId39"/>
              </p:custDataLst>
            </p:nvPr>
          </p:nvCxnSpPr>
          <p:spPr>
            <a:xfrm flipV="1">
              <a:off x="4154171" y="1970870"/>
              <a:ext cx="0" cy="421584"/>
            </a:xfrm>
            <a:prstGeom prst="line">
              <a:avLst/>
            </a:prstGeom>
            <a:ln w="9525"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FE8A57"/>
            </a:lnRef>
            <a:fillRef idx="0">
              <a:srgbClr val="FE8A57"/>
            </a:fillRef>
            <a:effectRef idx="0">
              <a:srgbClr val="FE8A57"/>
            </a:effectRef>
            <a:fontRef idx="minor">
              <a:sysClr val="windowText" lastClr="000000"/>
            </a:fontRef>
          </p:style>
        </p:cxnSp>
        <p:cxnSp>
          <p:nvCxnSpPr>
            <p:cNvPr id="87" name="直接连接符 86"/>
            <p:cNvCxnSpPr/>
            <p:nvPr>
              <p:custDataLst>
                <p:tags r:id="rId40"/>
              </p:custDataLst>
            </p:nvPr>
          </p:nvCxnSpPr>
          <p:spPr>
            <a:xfrm flipH="1">
              <a:off x="3403600" y="1970870"/>
              <a:ext cx="750571" cy="0"/>
            </a:xfrm>
            <a:prstGeom prst="line">
              <a:avLst/>
            </a:prstGeom>
            <a:ln w="9525">
              <a:solidFill>
                <a:sysClr val="windowText" lastClr="000000">
                  <a:lumMod val="65000"/>
                  <a:lumOff val="35000"/>
                </a:sysClr>
              </a:solidFill>
              <a:tailEnd type="oval"/>
            </a:ln>
          </p:spPr>
          <p:style>
            <a:lnRef idx="1">
              <a:srgbClr val="FE8A57"/>
            </a:lnRef>
            <a:fillRef idx="0">
              <a:srgbClr val="FE8A57"/>
            </a:fillRef>
            <a:effectRef idx="0">
              <a:srgbClr val="FE8A57"/>
            </a:effectRef>
            <a:fontRef idx="minor">
              <a:sysClr val="windowText" lastClr="000000"/>
            </a:fontRef>
          </p:style>
        </p:cxnSp>
      </p:grpSp>
      <p:sp>
        <p:nvSpPr>
          <p:cNvPr id="60" name="上箭头 59"/>
          <p:cNvSpPr/>
          <p:nvPr>
            <p:custDataLst>
              <p:tags r:id="rId41"/>
            </p:custDataLst>
          </p:nvPr>
        </p:nvSpPr>
        <p:spPr>
          <a:xfrm rot="20520000">
            <a:off x="5775302" y="2385947"/>
            <a:ext cx="364909" cy="313006"/>
          </a:xfrm>
          <a:prstGeom prst="upArrow">
            <a:avLst>
              <a:gd name="adj1" fmla="val 57862"/>
              <a:gd name="adj2" fmla="val 61457"/>
            </a:avLst>
          </a:prstGeom>
          <a:ln>
            <a:noFill/>
          </a:ln>
        </p:spPr>
        <p:style>
          <a:lnRef idx="2">
            <a:srgbClr val="FE8A57">
              <a:shade val="50000"/>
            </a:srgbClr>
          </a:lnRef>
          <a:fillRef idx="1">
            <a:srgbClr val="FE8A57"/>
          </a:fillRef>
          <a:effectRef idx="0">
            <a:srgbClr val="FE8A57"/>
          </a:effectRef>
          <a:fontRef idx="minor">
            <a:sysClr val="window" lastClr="FFFFFF"/>
          </a:fontRef>
        </p:style>
        <p:txBody>
          <a:bodyPr rtlCol="0" anchor="ctr">
            <a:normAutofit fontScale="40000" lnSpcReduction="20000"/>
          </a:bodyPr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63" name="上箭头 62"/>
          <p:cNvSpPr/>
          <p:nvPr>
            <p:custDataLst>
              <p:tags r:id="rId42"/>
            </p:custDataLst>
          </p:nvPr>
        </p:nvSpPr>
        <p:spPr>
          <a:xfrm rot="3240000">
            <a:off x="6731642" y="2696680"/>
            <a:ext cx="364909" cy="313006"/>
          </a:xfrm>
          <a:prstGeom prst="upArrow">
            <a:avLst>
              <a:gd name="adj1" fmla="val 57862"/>
              <a:gd name="adj2" fmla="val 61457"/>
            </a:avLst>
          </a:prstGeom>
          <a:solidFill>
            <a:srgbClr val="EED054"/>
          </a:solidFill>
          <a:ln>
            <a:noFill/>
          </a:ln>
        </p:spPr>
        <p:style>
          <a:lnRef idx="2">
            <a:srgbClr val="FE8A57">
              <a:shade val="50000"/>
            </a:srgbClr>
          </a:lnRef>
          <a:fillRef idx="1">
            <a:srgbClr val="FE8A57"/>
          </a:fillRef>
          <a:effectRef idx="0">
            <a:srgbClr val="FE8A57"/>
          </a:effectRef>
          <a:fontRef idx="minor">
            <a:sysClr val="window" lastClr="FFFFFF"/>
          </a:fontRef>
        </p:style>
        <p:txBody>
          <a:bodyPr rtlCol="0" anchor="ctr">
            <a:normAutofit fontScale="40000" lnSpcReduction="20000"/>
          </a:bodyPr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65" name="上箭头 64"/>
          <p:cNvSpPr/>
          <p:nvPr>
            <p:custDataLst>
              <p:tags r:id="rId43"/>
            </p:custDataLst>
          </p:nvPr>
        </p:nvSpPr>
        <p:spPr>
          <a:xfrm rot="7560000">
            <a:off x="6731642" y="3702236"/>
            <a:ext cx="364909" cy="313006"/>
          </a:xfrm>
          <a:prstGeom prst="upArrow">
            <a:avLst>
              <a:gd name="adj1" fmla="val 57862"/>
              <a:gd name="adj2" fmla="val 61457"/>
            </a:avLst>
          </a:prstGeom>
          <a:solidFill>
            <a:srgbClr val="CDD74C"/>
          </a:solidFill>
          <a:ln>
            <a:noFill/>
          </a:ln>
        </p:spPr>
        <p:style>
          <a:lnRef idx="2">
            <a:srgbClr val="FE8A57">
              <a:shade val="50000"/>
            </a:srgbClr>
          </a:lnRef>
          <a:fillRef idx="1">
            <a:srgbClr val="FE8A57"/>
          </a:fillRef>
          <a:effectRef idx="0">
            <a:srgbClr val="FE8A57"/>
          </a:effectRef>
          <a:fontRef idx="minor">
            <a:sysClr val="window" lastClr="FFFFFF"/>
          </a:fontRef>
        </p:style>
        <p:txBody>
          <a:bodyPr rtlCol="0" anchor="ctr">
            <a:normAutofit fontScale="40000" lnSpcReduction="20000"/>
          </a:bodyPr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66" name="上箭头 65"/>
          <p:cNvSpPr/>
          <p:nvPr>
            <p:custDataLst>
              <p:tags r:id="rId44"/>
            </p:custDataLst>
          </p:nvPr>
        </p:nvSpPr>
        <p:spPr>
          <a:xfrm rot="11880000">
            <a:off x="5775302" y="4012969"/>
            <a:ext cx="364909" cy="313006"/>
          </a:xfrm>
          <a:prstGeom prst="upArrow">
            <a:avLst>
              <a:gd name="adj1" fmla="val 57862"/>
              <a:gd name="adj2" fmla="val 61457"/>
            </a:avLst>
          </a:prstGeom>
          <a:solidFill>
            <a:srgbClr val="FA546D"/>
          </a:solidFill>
          <a:ln>
            <a:noFill/>
          </a:ln>
        </p:spPr>
        <p:style>
          <a:lnRef idx="2">
            <a:srgbClr val="FE8A57">
              <a:shade val="50000"/>
            </a:srgbClr>
          </a:lnRef>
          <a:fillRef idx="1">
            <a:srgbClr val="FE8A57"/>
          </a:fillRef>
          <a:effectRef idx="0">
            <a:srgbClr val="FE8A57"/>
          </a:effectRef>
          <a:fontRef idx="minor">
            <a:sysClr val="window" lastClr="FFFFFF"/>
          </a:fontRef>
        </p:style>
        <p:txBody>
          <a:bodyPr rtlCol="0" anchor="ctr">
            <a:normAutofit fontScale="40000" lnSpcReduction="20000"/>
          </a:bodyPr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grpSp>
        <p:nvGrpSpPr>
          <p:cNvPr id="75" name="组合 74"/>
          <p:cNvGrpSpPr/>
          <p:nvPr>
            <p:custDataLst>
              <p:tags r:id="rId45"/>
            </p:custDataLst>
          </p:nvPr>
        </p:nvGrpSpPr>
        <p:grpSpPr>
          <a:xfrm rot="10800000" flipV="1">
            <a:off x="7496563" y="4862419"/>
            <a:ext cx="1682351" cy="237844"/>
            <a:chOff x="3395663" y="4563384"/>
            <a:chExt cx="1120935" cy="1156713"/>
          </a:xfrm>
        </p:grpSpPr>
        <p:cxnSp>
          <p:nvCxnSpPr>
            <p:cNvPr id="76" name="直接连接符 75"/>
            <p:cNvCxnSpPr/>
            <p:nvPr>
              <p:custDataLst>
                <p:tags r:id="rId46"/>
              </p:custDataLst>
            </p:nvPr>
          </p:nvCxnSpPr>
          <p:spPr>
            <a:xfrm>
              <a:off x="4516597" y="4563384"/>
              <a:ext cx="0" cy="1156713"/>
            </a:xfrm>
            <a:prstGeom prst="line">
              <a:avLst/>
            </a:prstGeom>
            <a:ln w="9525"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style>
            <a:lnRef idx="1">
              <a:srgbClr val="FE8A57"/>
            </a:lnRef>
            <a:fillRef idx="0">
              <a:srgbClr val="FE8A57"/>
            </a:fillRef>
            <a:effectRef idx="0">
              <a:srgbClr val="FE8A57"/>
            </a:effectRef>
            <a:fontRef idx="minor">
              <a:sysClr val="windowText" lastClr="000000"/>
            </a:fontRef>
          </p:style>
        </p:cxnSp>
        <p:cxnSp>
          <p:nvCxnSpPr>
            <p:cNvPr id="83" name="直接连接符 82"/>
            <p:cNvCxnSpPr/>
            <p:nvPr>
              <p:custDataLst>
                <p:tags r:id="rId47"/>
              </p:custDataLst>
            </p:nvPr>
          </p:nvCxnSpPr>
          <p:spPr>
            <a:xfrm flipH="1">
              <a:off x="3395663" y="5720097"/>
              <a:ext cx="1120935" cy="0"/>
            </a:xfrm>
            <a:prstGeom prst="line">
              <a:avLst/>
            </a:prstGeom>
            <a:ln w="9525">
              <a:solidFill>
                <a:sysClr val="windowText" lastClr="000000">
                  <a:lumMod val="65000"/>
                  <a:lumOff val="35000"/>
                </a:sysClr>
              </a:solidFill>
              <a:tailEnd type="oval"/>
            </a:ln>
          </p:spPr>
          <p:style>
            <a:lnRef idx="1">
              <a:srgbClr val="FE8A57"/>
            </a:lnRef>
            <a:fillRef idx="0">
              <a:srgbClr val="FE8A57"/>
            </a:fillRef>
            <a:effectRef idx="0">
              <a:srgbClr val="FE8A57"/>
            </a:effectRef>
            <a:fontRef idx="minor">
              <a:sysClr val="windowText" lastClr="000000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9301480" y="4793615"/>
            <a:ext cx="1958340" cy="1701165"/>
            <a:chOff x="14224" y="7645"/>
            <a:chExt cx="3084" cy="2679"/>
          </a:xfrm>
        </p:grpSpPr>
        <p:sp>
          <p:nvSpPr>
            <p:cNvPr id="95" name="文本框 94"/>
            <p:cNvSpPr txBox="1"/>
            <p:nvPr>
              <p:custDataLst>
                <p:tags r:id="rId48"/>
              </p:custDataLst>
            </p:nvPr>
          </p:nvSpPr>
          <p:spPr>
            <a:xfrm>
              <a:off x="14224" y="8420"/>
              <a:ext cx="3085" cy="190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p>
              <a:pPr>
                <a:lnSpc>
                  <a:spcPct val="120000"/>
                </a:lnSpc>
              </a:pPr>
              <a:r>
                <a:rPr lang="zh-CN" altLang="en-US" sz="20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Arial" panose="020B0604020202020204" pitchFamily="34" charset="0"/>
                </a:rPr>
                <a:t>与医生沟通</a:t>
              </a:r>
              <a:endParaRPr lang="zh-CN" altLang="en-US" sz="20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0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Arial" panose="020B0604020202020204" pitchFamily="34" charset="0"/>
                </a:rPr>
                <a:t>与患者沟通</a:t>
              </a:r>
              <a:endParaRPr lang="zh-CN" altLang="en-US" sz="20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96" name="文本框 95"/>
            <p:cNvSpPr txBox="1"/>
            <p:nvPr>
              <p:custDataLst>
                <p:tags r:id="rId49"/>
              </p:custDataLst>
            </p:nvPr>
          </p:nvSpPr>
          <p:spPr>
            <a:xfrm>
              <a:off x="14224" y="7645"/>
              <a:ext cx="3085" cy="66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2400" b="1" dirty="0" smtClean="0">
                  <a:solidFill>
                    <a:srgbClr val="CDD74C">
                      <a:lumMod val="75000"/>
                    </a:srgbClr>
                  </a:solidFill>
                  <a:latin typeface="Arial Black" panose="020B0A04020102020204" charset="0"/>
                  <a:ea typeface="幼圆" panose="02010509060101010101" pitchFamily="49" charset="-122"/>
                  <a:cs typeface="+mn-ea"/>
                  <a:sym typeface="Arial" panose="020B0604020202020204" pitchFamily="34" charset="0"/>
                </a:rPr>
                <a:t>沟通协调</a:t>
              </a:r>
              <a:endParaRPr lang="zh-CN" altLang="en-US" sz="2400" b="1" dirty="0" smtClean="0">
                <a:solidFill>
                  <a:srgbClr val="CDD74C">
                    <a:lumMod val="75000"/>
                  </a:srgbClr>
                </a:solidFill>
                <a:latin typeface="Arial Black" panose="020B0A04020102020204" charset="0"/>
                <a:ea typeface="幼圆" panose="020105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3"/>
          <p:cNvSpPr txBox="1">
            <a:spLocks noChangeArrowheads="1"/>
          </p:cNvSpPr>
          <p:nvPr/>
        </p:nvSpPr>
        <p:spPr bwMode="auto">
          <a:xfrm>
            <a:off x="629285" y="415925"/>
            <a:ext cx="298005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履行护理职责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50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91640"/>
            <a:ext cx="10515600" cy="4351338"/>
          </a:xfrm>
        </p:spPr>
        <p:txBody>
          <a:bodyPr/>
          <a:p>
            <a:r>
              <a:rPr lang="zh-CN" altLang="en-US" sz="3600" i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深化优质护理服务，任重而道远，需要我们不断探索，不断创新，着眼细微之处，为患者提供更优质的服务，提高患者满意度，从而提高社会对我们护理的肯定和</a:t>
            </a:r>
            <a:r>
              <a:rPr lang="zh-CN" altLang="en-US" sz="3600" i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支持！</a:t>
            </a:r>
            <a:endParaRPr lang="zh-CN" altLang="en-US" sz="3600" i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8810" y="675005"/>
            <a:ext cx="5792470" cy="386080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5" name="图片 4" descr="8"/>
          <p:cNvPicPr>
            <a:picLocks noChangeAspect="1"/>
          </p:cNvPicPr>
          <p:nvPr/>
        </p:nvPicPr>
        <p:blipFill>
          <a:blip r:embed="rId2"/>
          <a:srcRect b="14655"/>
          <a:stretch>
            <a:fillRect/>
          </a:stretch>
        </p:blipFill>
        <p:spPr>
          <a:xfrm>
            <a:off x="2883535" y="442595"/>
            <a:ext cx="3777615" cy="5508625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7" name="图片 6" descr="46cf03442ef14568ecb4ec15f406a215_450315102962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330" y="1496695"/>
            <a:ext cx="8688705" cy="4537710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8" name="图片 7" descr="194e30f586388564fe8b61a1d1d06919_175015095209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995" y="442595"/>
            <a:ext cx="7284720" cy="546354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9" name="图片 8" descr="8252f3e826ab3b4baba70e6a354fd195_10641509524825"/>
          <p:cNvPicPr>
            <a:picLocks noChangeAspect="1"/>
          </p:cNvPicPr>
          <p:nvPr/>
        </p:nvPicPr>
        <p:blipFill>
          <a:blip r:embed="rId5"/>
          <a:srcRect b="17770"/>
          <a:stretch>
            <a:fillRect/>
          </a:stretch>
        </p:blipFill>
        <p:spPr>
          <a:xfrm>
            <a:off x="404495" y="1496695"/>
            <a:ext cx="8112125" cy="500253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0" name="图片 9" descr="be8b4be8cf8f500cd7145c59b8c75805_231615099546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0315" y="1206500"/>
            <a:ext cx="9138920" cy="511810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11" name="图片 10" descr="ce0d5525039a8b0dd6295a1221959d7f_30221510630263"/>
          <p:cNvPicPr>
            <a:picLocks noChangeAspect="1"/>
          </p:cNvPicPr>
          <p:nvPr/>
        </p:nvPicPr>
        <p:blipFill>
          <a:blip r:embed="rId7"/>
          <a:srcRect l="4261" t="30179" r="4994"/>
          <a:stretch>
            <a:fillRect/>
          </a:stretch>
        </p:blipFill>
        <p:spPr>
          <a:xfrm>
            <a:off x="477520" y="295910"/>
            <a:ext cx="9295765" cy="5363845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12" name="图片 11" descr="e710bd9f8e216fc0306e215340ab16dd_746515102282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0510" y="1118235"/>
            <a:ext cx="8964295" cy="4832985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15" name="图片 14" descr="f6df44b070d77f340b3823e7d6845c53_3057150995800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810" y="1496695"/>
            <a:ext cx="8437880" cy="4745990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16" name="图片 15" descr="f7b420ec3e1016a5ee5bfb5eb4473391_2382150969348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9025" y="442595"/>
            <a:ext cx="8145780" cy="5714365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17" name="图片 16" descr="mmexport1455756058302"/>
          <p:cNvPicPr>
            <a:picLocks noChangeAspect="1"/>
          </p:cNvPicPr>
          <p:nvPr/>
        </p:nvPicPr>
        <p:blipFill>
          <a:blip r:embed="rId11"/>
          <a:srcRect l="3649" t="-12653" r="-3649" b="25145"/>
          <a:stretch>
            <a:fillRect/>
          </a:stretch>
        </p:blipFill>
        <p:spPr>
          <a:xfrm>
            <a:off x="1066800" y="-342265"/>
            <a:ext cx="10107295" cy="6633210"/>
          </a:xfrm>
          <a:prstGeom prst="rect">
            <a:avLst/>
          </a:prstGeom>
          <a:effectLst>
            <a:softEdge rad="304800"/>
          </a:effectLst>
        </p:spPr>
      </p:pic>
      <p:pic>
        <p:nvPicPr>
          <p:cNvPr id="18" name="图片 17" descr="mmexport145576012915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2040" y="295910"/>
            <a:ext cx="4750435" cy="6122670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9" name="图片 18" descr="mmexport145577676920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6800" y="600075"/>
            <a:ext cx="10058400" cy="5657850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20" name="图片 19" descr="mmexport145577726396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26185" y="922020"/>
            <a:ext cx="6645275" cy="4984115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25" name="图片 24" descr="4437150952319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91360" y="675005"/>
            <a:ext cx="9222740" cy="5359400"/>
          </a:xfrm>
          <a:prstGeom prst="rect">
            <a:avLst/>
          </a:prstGeom>
          <a:effectLst>
            <a:softEdge rad="304800"/>
          </a:effectLst>
        </p:spPr>
      </p:pic>
      <p:pic>
        <p:nvPicPr>
          <p:cNvPr id="26" name="图片 25" descr="913151028040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83535" y="310515"/>
            <a:ext cx="8241030" cy="618109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27" name="图片 3" descr="45701101238709900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6765" y="1118235"/>
            <a:ext cx="6844665" cy="4321175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28" name="图片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55" y="714375"/>
            <a:ext cx="6719570" cy="4725035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2" name="图片 -2147482624" descr="103257035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78560" y="588010"/>
            <a:ext cx="7338060" cy="5521960"/>
          </a:xfrm>
          <a:prstGeom prst="rect">
            <a:avLst/>
          </a:prstGeom>
          <a:noFill/>
          <a:ln w="9525">
            <a:noFill/>
          </a:ln>
          <a:effectLst>
            <a:softEdge rad="279400"/>
          </a:effectLst>
        </p:spPr>
      </p:pic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p>
            <a:r>
              <a:rPr lang="zh-CN" altLang="en-US"/>
              <a:t>认识误区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91640"/>
            <a:ext cx="10515600" cy="4351338"/>
          </a:xfrm>
        </p:spPr>
        <p:txBody>
          <a:bodyPr/>
          <a:p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基础护理    </a:t>
            </a:r>
            <a:r>
              <a:rPr lang="en-US" altLang="zh-CN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    </a:t>
            </a:r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洗头洗脚</a:t>
            </a:r>
            <a:endParaRPr lang="zh-CN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  <a:p>
            <a:endParaRPr lang="zh-CN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优质护理服务</a:t>
            </a:r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    </a:t>
            </a:r>
            <a:r>
              <a:rPr lang="en-US" altLang="zh-CN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     </a:t>
            </a:r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基础护理</a:t>
            </a:r>
            <a:endParaRPr lang="zh-CN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  <a:p>
            <a:endParaRPr lang="zh-CN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优质护理服务</a:t>
            </a:r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     </a:t>
            </a:r>
            <a:r>
              <a:rPr lang="en-US" altLang="zh-CN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    </a:t>
            </a:r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洗头洗脚</a:t>
            </a:r>
            <a:endParaRPr lang="zh-CN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不等于号 3"/>
          <p:cNvSpPr/>
          <p:nvPr/>
        </p:nvSpPr>
        <p:spPr>
          <a:xfrm>
            <a:off x="3012440" y="2028825"/>
            <a:ext cx="640080" cy="63881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不等于号 4"/>
          <p:cNvSpPr/>
          <p:nvPr/>
        </p:nvSpPr>
        <p:spPr>
          <a:xfrm>
            <a:off x="3888740" y="3547745"/>
            <a:ext cx="640080" cy="63881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不等于号 5"/>
          <p:cNvSpPr/>
          <p:nvPr/>
        </p:nvSpPr>
        <p:spPr>
          <a:xfrm>
            <a:off x="3888740" y="5200015"/>
            <a:ext cx="640080" cy="63881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 descr="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0880000">
            <a:off x="6008370" y="569595"/>
            <a:ext cx="3802380" cy="2856230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8" name="图片 7" descr="1276715356781SMZK02B617C002_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60000">
            <a:off x="8772525" y="2983230"/>
            <a:ext cx="2816225" cy="3756025"/>
          </a:xfrm>
          <a:prstGeom prst="rect">
            <a:avLst/>
          </a:prstGeom>
          <a:effectLst>
            <a:softEdge rad="190500"/>
          </a:effec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参考文献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400"/>
              <a:t>［</a:t>
            </a:r>
            <a:r>
              <a:rPr lang="en-US" altLang="zh-CN" sz="2400"/>
              <a:t>1</a:t>
            </a:r>
            <a:r>
              <a:rPr lang="zh-CN" altLang="en-US" sz="2400"/>
              <a:t>］</a:t>
            </a:r>
            <a:r>
              <a:rPr lang="en-US" altLang="zh-CN" sz="2400"/>
              <a:t>.</a:t>
            </a:r>
            <a:r>
              <a:rPr lang="zh-CN" altLang="zh-CN" sz="2400"/>
              <a:t>张跃华</a:t>
            </a:r>
            <a:r>
              <a:rPr lang="en-US" altLang="zh-CN" sz="2400"/>
              <a:t>.</a:t>
            </a:r>
            <a:r>
              <a:rPr lang="zh-CN" altLang="en-US" sz="2400"/>
              <a:t>开展优质护理服务 提高住院患者满意度</a:t>
            </a:r>
            <a:r>
              <a:rPr lang="zh-CN" altLang="en-US" sz="2400">
                <a:sym typeface="+mn-ea"/>
              </a:rPr>
              <a:t>［</a:t>
            </a:r>
            <a:r>
              <a:rPr lang="en-US" altLang="zh-CN" sz="2400">
                <a:sym typeface="+mn-ea"/>
              </a:rPr>
              <a:t>J</a:t>
            </a:r>
            <a:r>
              <a:rPr lang="zh-CN" altLang="en-US" sz="2400">
                <a:sym typeface="+mn-ea"/>
              </a:rPr>
              <a:t>］</a:t>
            </a:r>
            <a:r>
              <a:rPr lang="en-US" altLang="zh-CN" sz="2400">
                <a:sym typeface="+mn-ea"/>
              </a:rPr>
              <a:t>.</a:t>
            </a:r>
            <a:r>
              <a:rPr lang="zh-CN" altLang="en-US" sz="2400">
                <a:sym typeface="+mn-ea"/>
              </a:rPr>
              <a:t>当代医学</a:t>
            </a:r>
            <a:r>
              <a:rPr lang="en-US" altLang="zh-CN" sz="2400">
                <a:sym typeface="+mn-ea"/>
              </a:rPr>
              <a:t>.2011.12</a:t>
            </a:r>
            <a:r>
              <a:rPr lang="zh-CN" altLang="en-US" sz="2400">
                <a:sym typeface="+mn-ea"/>
              </a:rPr>
              <a:t>（</a:t>
            </a:r>
            <a:r>
              <a:rPr lang="en-US" altLang="zh-CN" sz="2400">
                <a:sym typeface="+mn-ea"/>
              </a:rPr>
              <a:t>35</a:t>
            </a:r>
            <a:r>
              <a:rPr lang="zh-CN" altLang="en-US" sz="2400">
                <a:sym typeface="+mn-ea"/>
              </a:rPr>
              <a:t>）</a:t>
            </a:r>
            <a:r>
              <a:rPr lang="en-US" altLang="zh-CN" sz="2400">
                <a:sym typeface="+mn-ea"/>
              </a:rPr>
              <a:t>.124-125</a:t>
            </a:r>
            <a:endParaRPr lang="en-US" altLang="zh-CN" sz="2400">
              <a:sym typeface="+mn-ea"/>
            </a:endParaRPr>
          </a:p>
          <a:p>
            <a:r>
              <a:rPr lang="zh-CN" altLang="en-US" sz="2400">
                <a:sym typeface="+mn-ea"/>
              </a:rPr>
              <a:t>［</a:t>
            </a:r>
            <a:r>
              <a:rPr lang="en-US" altLang="zh-CN" sz="2400">
                <a:sym typeface="+mn-ea"/>
              </a:rPr>
              <a:t>2</a:t>
            </a:r>
            <a:r>
              <a:rPr lang="zh-CN" altLang="en-US" sz="2400">
                <a:sym typeface="+mn-ea"/>
              </a:rPr>
              <a:t>］</a:t>
            </a:r>
            <a:r>
              <a:rPr lang="en-US" altLang="zh-CN" sz="2400">
                <a:sym typeface="+mn-ea"/>
              </a:rPr>
              <a:t>.</a:t>
            </a:r>
            <a:r>
              <a:rPr lang="zh-CN" altLang="en-US" sz="2400">
                <a:sym typeface="+mn-ea"/>
              </a:rPr>
              <a:t>李继平</a:t>
            </a:r>
            <a:r>
              <a:rPr lang="en-US" altLang="zh-CN" sz="2400">
                <a:sym typeface="+mn-ea"/>
              </a:rPr>
              <a:t>.</a:t>
            </a:r>
            <a:r>
              <a:rPr lang="zh-CN" altLang="en-US" sz="2400">
                <a:sym typeface="+mn-ea"/>
              </a:rPr>
              <a:t>护理人员职业生涯规划</a:t>
            </a:r>
            <a:r>
              <a:rPr lang="en-US" altLang="zh-CN" sz="2400">
                <a:sym typeface="+mn-ea"/>
              </a:rPr>
              <a:t>.</a:t>
            </a:r>
            <a:r>
              <a:rPr lang="zh-CN" altLang="en-US" sz="2400">
                <a:sym typeface="+mn-ea"/>
              </a:rPr>
              <a:t>中国护理管理学</a:t>
            </a:r>
            <a:r>
              <a:rPr lang="en-US" altLang="zh-CN" sz="2400">
                <a:sym typeface="+mn-ea"/>
              </a:rPr>
              <a:t>.2006.88-89</a:t>
            </a:r>
            <a:endParaRPr lang="en-US" altLang="zh-CN" sz="2400">
              <a:sym typeface="+mn-ea"/>
            </a:endParaRPr>
          </a:p>
          <a:p>
            <a:r>
              <a:rPr lang="zh-CN" altLang="en-US" sz="2400">
                <a:sym typeface="+mn-ea"/>
              </a:rPr>
              <a:t>［</a:t>
            </a:r>
            <a:r>
              <a:rPr lang="en-US" altLang="zh-CN" sz="2400">
                <a:sym typeface="+mn-ea"/>
              </a:rPr>
              <a:t>3</a:t>
            </a:r>
            <a:r>
              <a:rPr lang="zh-CN" altLang="en-US" sz="2400">
                <a:sym typeface="+mn-ea"/>
              </a:rPr>
              <a:t>］</a:t>
            </a:r>
            <a:r>
              <a:rPr lang="en-US" altLang="zh-CN" sz="2400">
                <a:sym typeface="+mn-ea"/>
              </a:rPr>
              <a:t>.</a:t>
            </a:r>
            <a:r>
              <a:rPr lang="zh-CN" altLang="en-US" sz="2400">
                <a:sym typeface="+mn-ea"/>
              </a:rPr>
              <a:t>刘义兰</a:t>
            </a:r>
            <a:r>
              <a:rPr lang="en-US" altLang="zh-CN" sz="2400">
                <a:sym typeface="+mn-ea"/>
              </a:rPr>
              <a:t>.</a:t>
            </a:r>
            <a:r>
              <a:rPr lang="zh-CN" altLang="en-US" sz="2400">
                <a:sym typeface="+mn-ea"/>
              </a:rPr>
              <a:t>优质护理服务工作中加强人文关怀的思考［</a:t>
            </a:r>
            <a:r>
              <a:rPr lang="en-US" altLang="zh-CN" sz="2400">
                <a:sym typeface="+mn-ea"/>
              </a:rPr>
              <a:t>J</a:t>
            </a:r>
            <a:r>
              <a:rPr lang="zh-CN" altLang="en-US" sz="2400">
                <a:sym typeface="+mn-ea"/>
              </a:rPr>
              <a:t>］</a:t>
            </a:r>
            <a:r>
              <a:rPr lang="en-US" altLang="zh-CN" sz="2400">
                <a:sym typeface="+mn-ea"/>
              </a:rPr>
              <a:t>.</a:t>
            </a:r>
            <a:r>
              <a:rPr lang="zh-CN" altLang="en-US" sz="2400">
                <a:sym typeface="+mn-ea"/>
              </a:rPr>
              <a:t>护理学杂志</a:t>
            </a:r>
            <a:r>
              <a:rPr lang="en-US" altLang="zh-CN" sz="2400">
                <a:sym typeface="+mn-ea"/>
              </a:rPr>
              <a:t>.2012.5</a:t>
            </a:r>
            <a:r>
              <a:rPr lang="zh-CN" altLang="en-US" sz="2400">
                <a:sym typeface="+mn-ea"/>
              </a:rPr>
              <a:t>（</a:t>
            </a:r>
            <a:r>
              <a:rPr lang="en-US" altLang="zh-CN" sz="2400">
                <a:sym typeface="+mn-ea"/>
              </a:rPr>
              <a:t>9</a:t>
            </a:r>
            <a:r>
              <a:rPr lang="zh-CN" altLang="en-US" sz="2400">
                <a:sym typeface="+mn-ea"/>
              </a:rPr>
              <a:t>）</a:t>
            </a:r>
            <a:r>
              <a:rPr lang="en-US" altLang="zh-CN" sz="2400">
                <a:sym typeface="+mn-ea"/>
              </a:rPr>
              <a:t>.1-2</a:t>
            </a:r>
            <a:endParaRPr lang="en-US" altLang="zh-CN" sz="2400">
              <a:sym typeface="+mn-ea"/>
            </a:endParaRPr>
          </a:p>
          <a:p>
            <a:r>
              <a:rPr lang="zh-CN" altLang="en-US" sz="2400">
                <a:sym typeface="+mn-ea"/>
              </a:rPr>
              <a:t>［</a:t>
            </a:r>
            <a:r>
              <a:rPr lang="en-US" altLang="zh-CN" sz="2400">
                <a:sym typeface="+mn-ea"/>
              </a:rPr>
              <a:t>3</a:t>
            </a:r>
            <a:r>
              <a:rPr lang="zh-CN" altLang="en-US" sz="2400">
                <a:sym typeface="+mn-ea"/>
              </a:rPr>
              <a:t>］</a:t>
            </a:r>
            <a:r>
              <a:rPr lang="en-US" altLang="zh-CN" sz="2400">
                <a:sym typeface="+mn-ea"/>
              </a:rPr>
              <a:t>.</a:t>
            </a:r>
            <a:r>
              <a:rPr lang="zh-CN" altLang="en-US" sz="2400">
                <a:sym typeface="+mn-ea"/>
              </a:rPr>
              <a:t>肖晓玲</a:t>
            </a:r>
            <a:r>
              <a:rPr lang="en-US" altLang="zh-CN" sz="2400">
                <a:sym typeface="+mn-ea"/>
              </a:rPr>
              <a:t>.</a:t>
            </a:r>
            <a:r>
              <a:rPr lang="zh-CN" altLang="en-US" sz="2400">
                <a:sym typeface="+mn-ea"/>
              </a:rPr>
              <a:t>医护患对优质护理服务工作评价的调查研究［</a:t>
            </a:r>
            <a:r>
              <a:rPr lang="en-US" altLang="zh-CN" sz="2400">
                <a:sym typeface="+mn-ea"/>
              </a:rPr>
              <a:t>J</a:t>
            </a:r>
            <a:r>
              <a:rPr lang="zh-CN" altLang="en-US" sz="2400">
                <a:sym typeface="+mn-ea"/>
              </a:rPr>
              <a:t>］</a:t>
            </a:r>
            <a:r>
              <a:rPr lang="en-US" altLang="zh-CN" sz="2400">
                <a:sym typeface="+mn-ea"/>
              </a:rPr>
              <a:t>.</a:t>
            </a:r>
            <a:r>
              <a:rPr lang="zh-CN" altLang="en-US" sz="2400">
                <a:sym typeface="+mn-ea"/>
              </a:rPr>
              <a:t>中国护理管理</a:t>
            </a:r>
            <a:r>
              <a:rPr lang="en-US" altLang="zh-CN" sz="2400">
                <a:sym typeface="+mn-ea"/>
              </a:rPr>
              <a:t>.2012.8</a:t>
            </a:r>
            <a:r>
              <a:rPr lang="zh-CN" altLang="en-US" sz="2400">
                <a:sym typeface="+mn-ea"/>
              </a:rPr>
              <a:t>（</a:t>
            </a:r>
            <a:r>
              <a:rPr lang="en-US" altLang="zh-CN" sz="2400">
                <a:sym typeface="+mn-ea"/>
              </a:rPr>
              <a:t>8</a:t>
            </a:r>
            <a:r>
              <a:rPr lang="zh-CN" altLang="en-US" sz="2400">
                <a:sym typeface="+mn-ea"/>
              </a:rPr>
              <a:t>）</a:t>
            </a:r>
            <a:r>
              <a:rPr lang="en-US" altLang="zh-CN" sz="2400">
                <a:sym typeface="+mn-ea"/>
              </a:rPr>
              <a:t>.23-26</a:t>
            </a:r>
            <a:endParaRPr lang="en-US" altLang="zh-CN" sz="2400">
              <a:sym typeface="+mn-ea"/>
            </a:endParaRPr>
          </a:p>
          <a:p>
            <a:r>
              <a:rPr lang="zh-CN" altLang="en-US" sz="2400">
                <a:sym typeface="+mn-ea"/>
              </a:rPr>
              <a:t>［</a:t>
            </a:r>
            <a:r>
              <a:rPr lang="en-US" altLang="zh-CN" sz="2400">
                <a:sym typeface="+mn-ea"/>
              </a:rPr>
              <a:t>4</a:t>
            </a:r>
            <a:r>
              <a:rPr lang="zh-CN" altLang="en-US" sz="2400">
                <a:sym typeface="+mn-ea"/>
              </a:rPr>
              <a:t>］</a:t>
            </a:r>
            <a:r>
              <a:rPr lang="en-US" altLang="zh-CN" sz="2400">
                <a:sym typeface="+mn-ea"/>
              </a:rPr>
              <a:t>.</a:t>
            </a:r>
            <a:r>
              <a:rPr lang="zh-CN" altLang="zh-CN" sz="2400">
                <a:sym typeface="+mn-ea"/>
              </a:rPr>
              <a:t>李秀芝</a:t>
            </a:r>
            <a:r>
              <a:rPr lang="en-US" altLang="zh-CN" sz="2400">
                <a:sym typeface="+mn-ea"/>
              </a:rPr>
              <a:t>.</a:t>
            </a:r>
            <a:r>
              <a:rPr lang="zh-CN" altLang="en-US" sz="2400">
                <a:sym typeface="+mn-ea"/>
              </a:rPr>
              <a:t>我国当前开展优质护理的重要性与紧迫性</a:t>
            </a:r>
            <a:r>
              <a:rPr lang="en-US" altLang="zh-CN" sz="2400">
                <a:sym typeface="+mn-ea"/>
              </a:rPr>
              <a:t>.</a:t>
            </a:r>
            <a:r>
              <a:rPr lang="zh-CN" altLang="en-US" sz="2400">
                <a:sym typeface="+mn-ea"/>
              </a:rPr>
              <a:t>［</a:t>
            </a:r>
            <a:r>
              <a:rPr lang="en-US" altLang="zh-CN" sz="2400">
                <a:sym typeface="+mn-ea"/>
              </a:rPr>
              <a:t>J</a:t>
            </a:r>
            <a:r>
              <a:rPr lang="zh-CN" altLang="en-US" sz="2400">
                <a:sym typeface="+mn-ea"/>
              </a:rPr>
              <a:t>］</a:t>
            </a:r>
            <a:r>
              <a:rPr lang="en-US" altLang="zh-CN" sz="2400">
                <a:sym typeface="+mn-ea"/>
              </a:rPr>
              <a:t>.</a:t>
            </a:r>
            <a:r>
              <a:rPr lang="zh-CN" altLang="en-US" sz="2400">
                <a:sym typeface="+mn-ea"/>
              </a:rPr>
              <a:t>科学中国人</a:t>
            </a:r>
            <a:r>
              <a:rPr lang="en-US" altLang="zh-CN" sz="2400">
                <a:sym typeface="+mn-ea"/>
              </a:rPr>
              <a:t>.2016.11.156</a:t>
            </a:r>
            <a:endParaRPr lang="en-US" altLang="zh-CN" sz="2400"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 3"/>
          <p:cNvSpPr>
            <a:spLocks noGrp="1"/>
          </p:cNvSpPr>
          <p:nvPr>
            <p:ph type="ctrTitle"/>
          </p:nvPr>
        </p:nvSpPr>
        <p:spPr>
          <a:xfrm>
            <a:off x="2619375" y="2509838"/>
            <a:ext cx="6953250" cy="866775"/>
          </a:xfrm>
        </p:spPr>
        <p:txBody>
          <a:bodyPr/>
          <a:lstStyle/>
          <a:p>
            <a:r>
              <a:rPr lang="zh-CN" altLang="en-US" b="1" smtClean="0">
                <a:solidFill>
                  <a:srgbClr val="E19F95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谢谢您的聆听</a:t>
            </a:r>
            <a:endParaRPr lang="zh-CN" altLang="en-US" b="1" smtClean="0">
              <a:solidFill>
                <a:srgbClr val="79855A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7107" name="副标题 4"/>
          <p:cNvSpPr>
            <a:spLocks noGrp="1"/>
          </p:cNvSpPr>
          <p:nvPr>
            <p:ph type="subTitle" idx="1"/>
          </p:nvPr>
        </p:nvSpPr>
        <p:spPr>
          <a:xfrm>
            <a:off x="3643313" y="3376613"/>
            <a:ext cx="4905375" cy="533400"/>
          </a:xfrm>
        </p:spPr>
        <p:txBody>
          <a:bodyPr/>
          <a:lstStyle/>
          <a:p>
            <a:pPr algn="dist"/>
            <a:r>
              <a:rPr lang="en-US" altLang="zh-CN" smtClean="0">
                <a:latin typeface="幼圆" panose="02010509060101010101" pitchFamily="49" charset="-122"/>
                <a:ea typeface="幼圆" panose="02010509060101010101" pitchFamily="49" charset="-122"/>
              </a:rPr>
              <a:t>THANK YOU FOR YOUR WATCH</a:t>
            </a:r>
            <a:endParaRPr lang="zh-CN" altLang="en-US" smtClean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0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324225"/>
            <a:ext cx="34290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2" name="组合 4"/>
          <p:cNvGrpSpPr/>
          <p:nvPr/>
        </p:nvGrpSpPr>
        <p:grpSpPr bwMode="auto">
          <a:xfrm>
            <a:off x="3298190" y="1593850"/>
            <a:ext cx="5581015" cy="3915287"/>
            <a:chOff x="6521450" y="1644650"/>
            <a:chExt cx="4588668" cy="3073434"/>
          </a:xfrm>
        </p:grpSpPr>
        <p:grpSp>
          <p:nvGrpSpPr>
            <p:cNvPr id="7174" name="组合 23"/>
            <p:cNvGrpSpPr/>
            <p:nvPr/>
          </p:nvGrpSpPr>
          <p:grpSpPr bwMode="auto">
            <a:xfrm>
              <a:off x="6521450" y="1644650"/>
              <a:ext cx="4588668" cy="514513"/>
              <a:chOff x="6173616" y="1645364"/>
              <a:chExt cx="4588667" cy="513426"/>
            </a:xfrm>
          </p:grpSpPr>
          <p:sp>
            <p:nvSpPr>
              <p:cNvPr id="33" name="文本框 2"/>
              <p:cNvSpPr txBox="1">
                <a:spLocks noChangeArrowheads="1"/>
              </p:cNvSpPr>
              <p:nvPr/>
            </p:nvSpPr>
            <p:spPr bwMode="auto">
              <a:xfrm flipH="1">
                <a:off x="6903992" y="1749918"/>
                <a:ext cx="3858291" cy="408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zh-CN" altLang="en-US" dirty="0">
                    <a:solidFill>
                      <a:schemeClr val="bg2">
                        <a:lumMod val="50000"/>
                      </a:schemeClr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什么是优质护理</a:t>
                </a:r>
                <a:endParaRPr lang="zh-CN" altLang="en-US" dirty="0">
                  <a:solidFill>
                    <a:schemeClr val="bg2">
                      <a:lumMod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7185" name="文本框 1"/>
              <p:cNvSpPr txBox="1">
                <a:spLocks noChangeArrowheads="1"/>
              </p:cNvSpPr>
              <p:nvPr/>
            </p:nvSpPr>
            <p:spPr bwMode="auto">
              <a:xfrm>
                <a:off x="6173616" y="1645364"/>
                <a:ext cx="641350" cy="505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3600">
                    <a:solidFill>
                      <a:srgbClr val="79855A"/>
                    </a:solidFill>
                    <a:latin typeface="Impact" panose="020B0806030902050204" pitchFamily="34" charset="0"/>
                    <a:ea typeface="宋体" panose="02010600030101010101" pitchFamily="2" charset="-122"/>
                  </a:rPr>
                  <a:t>01</a:t>
                </a:r>
                <a:endParaRPr lang="zh-CN" altLang="en-US" sz="3600">
                  <a:solidFill>
                    <a:srgbClr val="79855A"/>
                  </a:solidFill>
                  <a:latin typeface="Impact" panose="020B080603090205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175" name="组合 22"/>
            <p:cNvGrpSpPr/>
            <p:nvPr/>
          </p:nvGrpSpPr>
          <p:grpSpPr bwMode="auto">
            <a:xfrm>
              <a:off x="6521450" y="2500313"/>
              <a:ext cx="4588668" cy="506439"/>
              <a:chOff x="6173616" y="2413575"/>
              <a:chExt cx="4588667" cy="506611"/>
            </a:xfrm>
          </p:grpSpPr>
          <p:sp>
            <p:nvSpPr>
              <p:cNvPr id="31" name="文本框 2"/>
              <p:cNvSpPr txBox="1">
                <a:spLocks noChangeArrowheads="1"/>
              </p:cNvSpPr>
              <p:nvPr/>
            </p:nvSpPr>
            <p:spPr bwMode="auto">
              <a:xfrm flipH="1">
                <a:off x="6903992" y="2475510"/>
                <a:ext cx="3858291" cy="409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zh-CN" altLang="en-US" dirty="0">
                    <a:solidFill>
                      <a:schemeClr val="bg2">
                        <a:lumMod val="50000"/>
                      </a:schemeClr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为什么要开展优质护理</a:t>
                </a:r>
                <a:endParaRPr lang="zh-CN" altLang="en-US" dirty="0">
                  <a:solidFill>
                    <a:schemeClr val="bg2">
                      <a:lumMod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7183" name="文本框 1"/>
              <p:cNvSpPr txBox="1">
                <a:spLocks noChangeArrowheads="1"/>
              </p:cNvSpPr>
              <p:nvPr/>
            </p:nvSpPr>
            <p:spPr bwMode="auto">
              <a:xfrm>
                <a:off x="6173616" y="2413575"/>
                <a:ext cx="730250" cy="506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3600">
                    <a:solidFill>
                      <a:srgbClr val="E19F95"/>
                    </a:solidFill>
                    <a:latin typeface="Impact" panose="020B0806030902050204" pitchFamily="34" charset="0"/>
                    <a:ea typeface="宋体" panose="02010600030101010101" pitchFamily="2" charset="-122"/>
                  </a:rPr>
                  <a:t>02</a:t>
                </a:r>
                <a:endParaRPr lang="zh-CN" altLang="en-US" sz="3600">
                  <a:solidFill>
                    <a:srgbClr val="E19F95"/>
                  </a:solidFill>
                  <a:latin typeface="Impact" panose="020B080603090205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176" name="组合 21"/>
            <p:cNvGrpSpPr/>
            <p:nvPr/>
          </p:nvGrpSpPr>
          <p:grpSpPr bwMode="auto">
            <a:xfrm>
              <a:off x="6521450" y="3355975"/>
              <a:ext cx="4588668" cy="506440"/>
              <a:chOff x="6173616" y="3226950"/>
              <a:chExt cx="4588667" cy="506611"/>
            </a:xfrm>
          </p:grpSpPr>
          <p:sp>
            <p:nvSpPr>
              <p:cNvPr id="29" name="文本框 2"/>
              <p:cNvSpPr txBox="1">
                <a:spLocks noChangeArrowheads="1"/>
              </p:cNvSpPr>
              <p:nvPr/>
            </p:nvSpPr>
            <p:spPr bwMode="auto">
              <a:xfrm flipH="1">
                <a:off x="6903992" y="3298416"/>
                <a:ext cx="3858291" cy="409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zh-CN" altLang="en-US" dirty="0">
                    <a:solidFill>
                      <a:schemeClr val="bg2">
                        <a:lumMod val="50000"/>
                      </a:schemeClr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优质护理的具体内容</a:t>
                </a:r>
                <a:endParaRPr lang="zh-CN" altLang="en-US" dirty="0">
                  <a:solidFill>
                    <a:schemeClr val="bg2">
                      <a:lumMod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7181" name="文本框 1"/>
              <p:cNvSpPr txBox="1">
                <a:spLocks noChangeArrowheads="1"/>
              </p:cNvSpPr>
              <p:nvPr/>
            </p:nvSpPr>
            <p:spPr bwMode="auto">
              <a:xfrm>
                <a:off x="6173616" y="3226950"/>
                <a:ext cx="730250" cy="506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3600">
                    <a:solidFill>
                      <a:srgbClr val="79855A"/>
                    </a:solidFill>
                    <a:latin typeface="Impact" panose="020B0806030902050204" pitchFamily="34" charset="0"/>
                    <a:ea typeface="宋体" panose="02010600030101010101" pitchFamily="2" charset="-122"/>
                  </a:rPr>
                  <a:t>03</a:t>
                </a:r>
                <a:endParaRPr lang="zh-CN" altLang="en-US" sz="3600">
                  <a:solidFill>
                    <a:srgbClr val="79855A"/>
                  </a:solidFill>
                  <a:latin typeface="Impact" panose="020B080603090205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177" name="组合 20"/>
            <p:cNvGrpSpPr/>
            <p:nvPr/>
          </p:nvGrpSpPr>
          <p:grpSpPr bwMode="auto">
            <a:xfrm>
              <a:off x="6521450" y="4211644"/>
              <a:ext cx="4588668" cy="506440"/>
              <a:chOff x="6173616" y="3995161"/>
              <a:chExt cx="4588667" cy="506611"/>
            </a:xfrm>
          </p:grpSpPr>
          <p:sp>
            <p:nvSpPr>
              <p:cNvPr id="27" name="文本框 2"/>
              <p:cNvSpPr txBox="1">
                <a:spLocks noChangeArrowheads="1"/>
              </p:cNvSpPr>
              <p:nvPr/>
            </p:nvSpPr>
            <p:spPr bwMode="auto">
              <a:xfrm flipH="1">
                <a:off x="6903992" y="4023746"/>
                <a:ext cx="3858291" cy="409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zh-CN" altLang="en-US" dirty="0">
                    <a:solidFill>
                      <a:schemeClr val="bg2">
                        <a:lumMod val="50000"/>
                      </a:schemeClr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怎样深化优质护理服务</a:t>
                </a:r>
                <a:endParaRPr lang="zh-CN" altLang="en-US" dirty="0">
                  <a:solidFill>
                    <a:schemeClr val="bg2">
                      <a:lumMod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7179" name="文本框 1"/>
              <p:cNvSpPr txBox="1">
                <a:spLocks noChangeArrowheads="1"/>
              </p:cNvSpPr>
              <p:nvPr/>
            </p:nvSpPr>
            <p:spPr bwMode="auto">
              <a:xfrm>
                <a:off x="6173616" y="3995161"/>
                <a:ext cx="730250" cy="506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3600">
                    <a:solidFill>
                      <a:srgbClr val="E19F95"/>
                    </a:solidFill>
                    <a:latin typeface="Impact" panose="020B0806030902050204" pitchFamily="34" charset="0"/>
                    <a:ea typeface="宋体" panose="02010600030101010101" pitchFamily="2" charset="-122"/>
                  </a:rPr>
                  <a:t>04</a:t>
                </a:r>
                <a:endParaRPr lang="zh-CN" altLang="en-US" sz="3600">
                  <a:solidFill>
                    <a:srgbClr val="E19F95"/>
                  </a:solidFill>
                  <a:latin typeface="Impact" panose="020B080603090205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5" name="文本框 34"/>
          <p:cNvSpPr txBox="1"/>
          <p:nvPr/>
        </p:nvSpPr>
        <p:spPr>
          <a:xfrm>
            <a:off x="10134600" y="277813"/>
            <a:ext cx="2781300" cy="9220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5400" b="1" dirty="0">
                <a:solidFill>
                  <a:schemeClr val="bg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目录</a:t>
            </a:r>
            <a:endParaRPr lang="zh-CN" altLang="en-US" sz="5400" b="1" dirty="0">
              <a:solidFill>
                <a:schemeClr val="bg2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6"/>
          <p:cNvSpPr txBox="1">
            <a:spLocks noChangeArrowheads="1"/>
          </p:cNvSpPr>
          <p:nvPr/>
        </p:nvSpPr>
        <p:spPr bwMode="auto">
          <a:xfrm>
            <a:off x="5684838" y="2408238"/>
            <a:ext cx="81153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>
                <a:solidFill>
                  <a:srgbClr val="E19F95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01</a:t>
            </a:r>
            <a:endParaRPr lang="zh-CN" altLang="en-US" sz="5400">
              <a:solidFill>
                <a:srgbClr val="E19F95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683510" y="3490595"/>
            <a:ext cx="6826250" cy="7143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zh-CN" altLang="en-US" sz="36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什么是优质护理</a:t>
            </a:r>
            <a:endParaRPr lang="zh-CN" altLang="en-US" sz="36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占位符 13" descr="C:\Users\dell-pc\Desktop\截图\g.jpgg"/>
          <p:cNvPicPr>
            <a:picLocks noGrp="1" noChangeAspect="1"/>
          </p:cNvPicPr>
          <p:nvPr>
            <p:ph type="pic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5168265" y="1279525"/>
            <a:ext cx="6447155" cy="4298315"/>
          </a:xfrm>
          <a:effectLst>
            <a:softEdge rad="2667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647700"/>
            <a:ext cx="3931920" cy="859790"/>
          </a:xfrm>
        </p:spPr>
        <p:txBody>
          <a:bodyPr/>
          <a:lstStyle/>
          <a:p>
            <a:r>
              <a:rPr lang="zh-CN" altLang="en-US" dirty="0"/>
              <a:t>概念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2"/>
          </p:nvPr>
        </p:nvSpPr>
        <p:spPr>
          <a:xfrm>
            <a:off x="839788" y="1765935"/>
            <a:ext cx="3932237" cy="3811588"/>
          </a:xfrm>
        </p:spPr>
        <p:txBody>
          <a:bodyPr/>
          <a:lstStyle/>
          <a:p>
            <a:r>
              <a:rPr lang="en-US" altLang="zh-CN" sz="320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    </a:t>
            </a:r>
            <a:r>
              <a:rPr lang="zh-CN" altLang="en-US" sz="320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优质护理服务是指以病人为中心，强化基础护理，全面落实护理责任制，深化护理专业内涵，整体提升护理服务水平。</a:t>
            </a:r>
            <a:endParaRPr lang="zh-CN" altLang="en-US" sz="32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6"/>
          <p:cNvSpPr txBox="1">
            <a:spLocks noChangeArrowheads="1"/>
          </p:cNvSpPr>
          <p:nvPr/>
        </p:nvSpPr>
        <p:spPr bwMode="auto">
          <a:xfrm>
            <a:off x="5684838" y="2408238"/>
            <a:ext cx="89471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>
                <a:solidFill>
                  <a:srgbClr val="E19F95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02</a:t>
            </a:r>
            <a:endParaRPr lang="zh-CN" altLang="en-US" sz="5400">
              <a:solidFill>
                <a:srgbClr val="E19F95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683510" y="3490595"/>
            <a:ext cx="6826250" cy="7143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zh-CN" altLang="en-US" sz="36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为什么要开展优质护理</a:t>
            </a:r>
            <a:endParaRPr lang="zh-CN" altLang="en-US" sz="36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83945" y="1798600"/>
            <a:ext cx="2587625" cy="3083780"/>
            <a:chOff x="1707" y="2833"/>
            <a:chExt cx="3810" cy="4342"/>
          </a:xfrm>
        </p:grpSpPr>
        <p:sp>
          <p:nvSpPr>
            <p:cNvPr id="4" name="椭圆 3"/>
            <p:cNvSpPr/>
            <p:nvPr/>
          </p:nvSpPr>
          <p:spPr>
            <a:xfrm>
              <a:off x="2160" y="2833"/>
              <a:ext cx="2688" cy="2687"/>
            </a:xfrm>
            <a:prstGeom prst="ellipse">
              <a:avLst/>
            </a:prstGeom>
            <a:solidFill>
              <a:srgbClr val="E19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43" name="Freeform 174"/>
            <p:cNvSpPr/>
            <p:nvPr/>
          </p:nvSpPr>
          <p:spPr bwMode="auto">
            <a:xfrm>
              <a:off x="3100" y="3953"/>
              <a:ext cx="180" cy="572"/>
            </a:xfrm>
            <a:custGeom>
              <a:avLst/>
              <a:gdLst>
                <a:gd name="T0" fmla="*/ 2147483646 w 47"/>
                <a:gd name="T1" fmla="*/ 2147483646 h 151"/>
                <a:gd name="T2" fmla="*/ 2147483646 w 47"/>
                <a:gd name="T3" fmla="*/ 0 h 151"/>
                <a:gd name="T4" fmla="*/ 2147483646 w 47"/>
                <a:gd name="T5" fmla="*/ 0 h 151"/>
                <a:gd name="T6" fmla="*/ 0 w 47"/>
                <a:gd name="T7" fmla="*/ 2147483646 h 151"/>
                <a:gd name="T8" fmla="*/ 0 w 47"/>
                <a:gd name="T9" fmla="*/ 2147483646 h 151"/>
                <a:gd name="T10" fmla="*/ 2147483646 w 47"/>
                <a:gd name="T11" fmla="*/ 2147483646 h 151"/>
                <a:gd name="T12" fmla="*/ 2147483646 w 47"/>
                <a:gd name="T13" fmla="*/ 2147483646 h 151"/>
                <a:gd name="T14" fmla="*/ 2147483646 w 47"/>
                <a:gd name="T15" fmla="*/ 2147483646 h 151"/>
                <a:gd name="T16" fmla="*/ 2147483646 w 47"/>
                <a:gd name="T17" fmla="*/ 2147483646 h 1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151">
                  <a:moveTo>
                    <a:pt x="38" y="36"/>
                  </a:moveTo>
                  <a:cubicBezTo>
                    <a:pt x="38" y="27"/>
                    <a:pt x="41" y="13"/>
                    <a:pt x="4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39"/>
                    <a:pt x="0" y="53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12"/>
                    <a:pt x="8" y="151"/>
                    <a:pt x="17" y="151"/>
                  </a:cubicBezTo>
                  <a:cubicBezTo>
                    <a:pt x="47" y="151"/>
                    <a:pt x="47" y="151"/>
                    <a:pt x="47" y="151"/>
                  </a:cubicBezTo>
                  <a:cubicBezTo>
                    <a:pt x="41" y="137"/>
                    <a:pt x="38" y="123"/>
                    <a:pt x="38" y="114"/>
                  </a:cubicBezTo>
                  <a:lnTo>
                    <a:pt x="38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4" name="Freeform 175"/>
            <p:cNvSpPr/>
            <p:nvPr/>
          </p:nvSpPr>
          <p:spPr bwMode="auto">
            <a:xfrm>
              <a:off x="3280" y="3528"/>
              <a:ext cx="677" cy="1090"/>
            </a:xfrm>
            <a:custGeom>
              <a:avLst/>
              <a:gdLst>
                <a:gd name="T0" fmla="*/ 2147483646 w 180"/>
                <a:gd name="T1" fmla="*/ 2147483646 h 289"/>
                <a:gd name="T2" fmla="*/ 0 w 180"/>
                <a:gd name="T3" fmla="*/ 2147483646 h 289"/>
                <a:gd name="T4" fmla="*/ 0 w 180"/>
                <a:gd name="T5" fmla="*/ 2147483646 h 289"/>
                <a:gd name="T6" fmla="*/ 2147483646 w 180"/>
                <a:gd name="T7" fmla="*/ 2147483646 h 289"/>
                <a:gd name="T8" fmla="*/ 2147483646 w 180"/>
                <a:gd name="T9" fmla="*/ 2147483646 h 289"/>
                <a:gd name="T10" fmla="*/ 2147483646 w 180"/>
                <a:gd name="T11" fmla="*/ 2147483646 h 289"/>
                <a:gd name="T12" fmla="*/ 2147483646 w 180"/>
                <a:gd name="T13" fmla="*/ 2147483646 h 289"/>
                <a:gd name="T14" fmla="*/ 2147483646 w 180"/>
                <a:gd name="T15" fmla="*/ 2147483646 h 289"/>
                <a:gd name="T16" fmla="*/ 2147483646 w 180"/>
                <a:gd name="T17" fmla="*/ 2147483646 h 289"/>
                <a:gd name="T18" fmla="*/ 2147483646 w 180"/>
                <a:gd name="T19" fmla="*/ 2147483646 h 289"/>
                <a:gd name="T20" fmla="*/ 2147483646 w 180"/>
                <a:gd name="T21" fmla="*/ 2147483646 h 289"/>
                <a:gd name="T22" fmla="*/ 2147483646 w 180"/>
                <a:gd name="T23" fmla="*/ 2147483646 h 289"/>
                <a:gd name="T24" fmla="*/ 2147483646 w 180"/>
                <a:gd name="T25" fmla="*/ 2147483646 h 289"/>
                <a:gd name="T26" fmla="*/ 2147483646 w 180"/>
                <a:gd name="T27" fmla="*/ 2147483646 h 289"/>
                <a:gd name="T28" fmla="*/ 2147483646 w 180"/>
                <a:gd name="T29" fmla="*/ 2147483646 h 289"/>
                <a:gd name="T30" fmla="*/ 2147483646 w 180"/>
                <a:gd name="T31" fmla="*/ 2147483646 h 289"/>
                <a:gd name="T32" fmla="*/ 2147483646 w 180"/>
                <a:gd name="T33" fmla="*/ 2147483646 h 289"/>
                <a:gd name="T34" fmla="*/ 2147483646 w 180"/>
                <a:gd name="T35" fmla="*/ 2147483646 h 289"/>
                <a:gd name="T36" fmla="*/ 2147483646 w 180"/>
                <a:gd name="T37" fmla="*/ 2147483646 h 289"/>
                <a:gd name="T38" fmla="*/ 2147483646 w 180"/>
                <a:gd name="T39" fmla="*/ 2147483646 h 289"/>
                <a:gd name="T40" fmla="*/ 2147483646 w 180"/>
                <a:gd name="T41" fmla="*/ 2147483646 h 289"/>
                <a:gd name="T42" fmla="*/ 2147483646 w 180"/>
                <a:gd name="T43" fmla="*/ 2147483646 h 289"/>
                <a:gd name="T44" fmla="*/ 2147483646 w 180"/>
                <a:gd name="T45" fmla="*/ 2147483646 h 289"/>
                <a:gd name="T46" fmla="*/ 2147483646 w 180"/>
                <a:gd name="T47" fmla="*/ 2147483646 h 289"/>
                <a:gd name="T48" fmla="*/ 2147483646 w 180"/>
                <a:gd name="T49" fmla="*/ 2147483646 h 289"/>
                <a:gd name="T50" fmla="*/ 2147483646 w 180"/>
                <a:gd name="T51" fmla="*/ 2147483646 h 289"/>
                <a:gd name="T52" fmla="*/ 2147483646 w 180"/>
                <a:gd name="T53" fmla="*/ 2147483646 h 289"/>
                <a:gd name="T54" fmla="*/ 2147483646 w 180"/>
                <a:gd name="T55" fmla="*/ 2147483646 h 289"/>
                <a:gd name="T56" fmla="*/ 2147483646 w 180"/>
                <a:gd name="T57" fmla="*/ 2147483646 h 289"/>
                <a:gd name="T58" fmla="*/ 2147483646 w 180"/>
                <a:gd name="T59" fmla="*/ 2147483646 h 28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80" h="289">
                  <a:moveTo>
                    <a:pt x="17" y="100"/>
                  </a:moveTo>
                  <a:cubicBezTo>
                    <a:pt x="7" y="114"/>
                    <a:pt x="0" y="137"/>
                    <a:pt x="0" y="149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46"/>
                    <a:pt x="16" y="289"/>
                    <a:pt x="36" y="289"/>
                  </a:cubicBezTo>
                  <a:cubicBezTo>
                    <a:pt x="131" y="289"/>
                    <a:pt x="131" y="289"/>
                    <a:pt x="131" y="289"/>
                  </a:cubicBezTo>
                  <a:cubicBezTo>
                    <a:pt x="150" y="289"/>
                    <a:pt x="166" y="274"/>
                    <a:pt x="166" y="255"/>
                  </a:cubicBezTo>
                  <a:cubicBezTo>
                    <a:pt x="167" y="253"/>
                    <a:pt x="167" y="253"/>
                    <a:pt x="167" y="253"/>
                  </a:cubicBezTo>
                  <a:cubicBezTo>
                    <a:pt x="94" y="253"/>
                    <a:pt x="94" y="253"/>
                    <a:pt x="94" y="253"/>
                  </a:cubicBezTo>
                  <a:cubicBezTo>
                    <a:pt x="87" y="253"/>
                    <a:pt x="82" y="248"/>
                    <a:pt x="82" y="241"/>
                  </a:cubicBezTo>
                  <a:cubicBezTo>
                    <a:pt x="82" y="235"/>
                    <a:pt x="87" y="230"/>
                    <a:pt x="94" y="230"/>
                  </a:cubicBezTo>
                  <a:cubicBezTo>
                    <a:pt x="169" y="230"/>
                    <a:pt x="169" y="230"/>
                    <a:pt x="169" y="230"/>
                  </a:cubicBezTo>
                  <a:cubicBezTo>
                    <a:pt x="172" y="199"/>
                    <a:pt x="172" y="199"/>
                    <a:pt x="172" y="199"/>
                  </a:cubicBezTo>
                  <a:cubicBezTo>
                    <a:pt x="94" y="199"/>
                    <a:pt x="94" y="199"/>
                    <a:pt x="94" y="199"/>
                  </a:cubicBezTo>
                  <a:cubicBezTo>
                    <a:pt x="87" y="199"/>
                    <a:pt x="82" y="194"/>
                    <a:pt x="82" y="188"/>
                  </a:cubicBezTo>
                  <a:cubicBezTo>
                    <a:pt x="82" y="182"/>
                    <a:pt x="87" y="177"/>
                    <a:pt x="94" y="177"/>
                  </a:cubicBezTo>
                  <a:cubicBezTo>
                    <a:pt x="175" y="177"/>
                    <a:pt x="175" y="177"/>
                    <a:pt x="175" y="177"/>
                  </a:cubicBezTo>
                  <a:cubicBezTo>
                    <a:pt x="178" y="146"/>
                    <a:pt x="178" y="146"/>
                    <a:pt x="178" y="146"/>
                  </a:cubicBezTo>
                  <a:cubicBezTo>
                    <a:pt x="94" y="146"/>
                    <a:pt x="94" y="146"/>
                    <a:pt x="94" y="146"/>
                  </a:cubicBezTo>
                  <a:cubicBezTo>
                    <a:pt x="87" y="146"/>
                    <a:pt x="82" y="141"/>
                    <a:pt x="82" y="135"/>
                  </a:cubicBezTo>
                  <a:cubicBezTo>
                    <a:pt x="82" y="129"/>
                    <a:pt x="87" y="124"/>
                    <a:pt x="94" y="124"/>
                  </a:cubicBezTo>
                  <a:cubicBezTo>
                    <a:pt x="180" y="124"/>
                    <a:pt x="180" y="124"/>
                    <a:pt x="180" y="124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80" y="102"/>
                    <a:pt x="164" y="87"/>
                    <a:pt x="145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2" y="21"/>
                    <a:pt x="81" y="5"/>
                    <a:pt x="64" y="2"/>
                  </a:cubicBezTo>
                  <a:cubicBezTo>
                    <a:pt x="47" y="0"/>
                    <a:pt x="32" y="11"/>
                    <a:pt x="29" y="28"/>
                  </a:cubicBezTo>
                  <a:cubicBezTo>
                    <a:pt x="21" y="74"/>
                    <a:pt x="21" y="74"/>
                    <a:pt x="21" y="74"/>
                  </a:cubicBezTo>
                  <a:lnTo>
                    <a:pt x="17" y="1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5" name="文本框 7"/>
            <p:cNvSpPr txBox="1">
              <a:spLocks noChangeArrowheads="1"/>
            </p:cNvSpPr>
            <p:nvPr/>
          </p:nvSpPr>
          <p:spPr bwMode="auto">
            <a:xfrm>
              <a:off x="1707" y="6006"/>
              <a:ext cx="3810" cy="1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>
                  <a:solidFill>
                    <a:srgbClr val="908B76"/>
                  </a:solidFill>
                  <a:latin typeface="微软雅黑" panose="020B0503020204020204" charset="-122"/>
                  <a:ea typeface="微软雅黑" panose="020B0503020204020204" charset="-122"/>
                </a:rPr>
                <a:t>政策的需要，护理改革的需要</a:t>
              </a:r>
              <a:endParaRPr lang="zh-CN" altLang="en-US">
                <a:solidFill>
                  <a:srgbClr val="908B7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957614" y="1798611"/>
            <a:ext cx="2163151" cy="3014438"/>
            <a:chOff x="6233" y="2833"/>
            <a:chExt cx="3162" cy="4379"/>
          </a:xfrm>
        </p:grpSpPr>
        <p:sp>
          <p:nvSpPr>
            <p:cNvPr id="9" name="椭圆 8"/>
            <p:cNvSpPr/>
            <p:nvPr/>
          </p:nvSpPr>
          <p:spPr>
            <a:xfrm>
              <a:off x="6233" y="2833"/>
              <a:ext cx="2690" cy="2687"/>
            </a:xfrm>
            <a:prstGeom prst="ellipse">
              <a:avLst/>
            </a:prstGeom>
            <a:solidFill>
              <a:srgbClr val="A5A6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48" name="文本框 17"/>
            <p:cNvSpPr txBox="1">
              <a:spLocks noChangeArrowheads="1"/>
            </p:cNvSpPr>
            <p:nvPr/>
          </p:nvSpPr>
          <p:spPr bwMode="auto">
            <a:xfrm>
              <a:off x="6233" y="6006"/>
              <a:ext cx="3162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>
                  <a:solidFill>
                    <a:srgbClr val="908B76"/>
                  </a:solidFill>
                  <a:latin typeface="微软雅黑" panose="020B0503020204020204" charset="-122"/>
                  <a:ea typeface="微软雅黑" panose="020B0503020204020204" charset="-122"/>
                </a:rPr>
                <a:t>病人及家属的需要</a:t>
              </a:r>
              <a:endParaRPr lang="zh-CN" altLang="en-US">
                <a:solidFill>
                  <a:srgbClr val="908B7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50" name="Freeform 367"/>
            <p:cNvSpPr>
              <a:spLocks noEditPoints="1"/>
            </p:cNvSpPr>
            <p:nvPr/>
          </p:nvSpPr>
          <p:spPr bwMode="auto">
            <a:xfrm>
              <a:off x="7188" y="3680"/>
              <a:ext cx="877" cy="938"/>
            </a:xfrm>
            <a:custGeom>
              <a:avLst/>
              <a:gdLst>
                <a:gd name="T0" fmla="*/ 2147483646 w 269"/>
                <a:gd name="T1" fmla="*/ 2147483646 h 288"/>
                <a:gd name="T2" fmla="*/ 2147483646 w 269"/>
                <a:gd name="T3" fmla="*/ 2147483646 h 288"/>
                <a:gd name="T4" fmla="*/ 2147483646 w 269"/>
                <a:gd name="T5" fmla="*/ 2147483646 h 288"/>
                <a:gd name="T6" fmla="*/ 2147483646 w 269"/>
                <a:gd name="T7" fmla="*/ 2147483646 h 288"/>
                <a:gd name="T8" fmla="*/ 2147483646 w 269"/>
                <a:gd name="T9" fmla="*/ 2147483646 h 288"/>
                <a:gd name="T10" fmla="*/ 2147483646 w 269"/>
                <a:gd name="T11" fmla="*/ 2147483646 h 288"/>
                <a:gd name="T12" fmla="*/ 2147483646 w 269"/>
                <a:gd name="T13" fmla="*/ 2147483646 h 288"/>
                <a:gd name="T14" fmla="*/ 2147483646 w 269"/>
                <a:gd name="T15" fmla="*/ 2147483646 h 288"/>
                <a:gd name="T16" fmla="*/ 2147483646 w 269"/>
                <a:gd name="T17" fmla="*/ 2147483646 h 288"/>
                <a:gd name="T18" fmla="*/ 2147483646 w 269"/>
                <a:gd name="T19" fmla="*/ 2147483646 h 288"/>
                <a:gd name="T20" fmla="*/ 2147483646 w 269"/>
                <a:gd name="T21" fmla="*/ 2147483646 h 288"/>
                <a:gd name="T22" fmla="*/ 2147483646 w 269"/>
                <a:gd name="T23" fmla="*/ 2147483646 h 288"/>
                <a:gd name="T24" fmla="*/ 2147483646 w 269"/>
                <a:gd name="T25" fmla="*/ 2147483646 h 288"/>
                <a:gd name="T26" fmla="*/ 2147483646 w 269"/>
                <a:gd name="T27" fmla="*/ 2147483646 h 288"/>
                <a:gd name="T28" fmla="*/ 2147483646 w 269"/>
                <a:gd name="T29" fmla="*/ 2147483646 h 288"/>
                <a:gd name="T30" fmla="*/ 2147483646 w 269"/>
                <a:gd name="T31" fmla="*/ 2147483646 h 288"/>
                <a:gd name="T32" fmla="*/ 2147483646 w 269"/>
                <a:gd name="T33" fmla="*/ 0 h 288"/>
                <a:gd name="T34" fmla="*/ 2147483646 w 269"/>
                <a:gd name="T35" fmla="*/ 2147483646 h 288"/>
                <a:gd name="T36" fmla="*/ 2147483646 w 269"/>
                <a:gd name="T37" fmla="*/ 2147483646 h 288"/>
                <a:gd name="T38" fmla="*/ 2147483646 w 269"/>
                <a:gd name="T39" fmla="*/ 2147483646 h 288"/>
                <a:gd name="T40" fmla="*/ 2147483646 w 269"/>
                <a:gd name="T41" fmla="*/ 2147483646 h 288"/>
                <a:gd name="T42" fmla="*/ 2147483646 w 269"/>
                <a:gd name="T43" fmla="*/ 2147483646 h 288"/>
                <a:gd name="T44" fmla="*/ 2147483646 w 269"/>
                <a:gd name="T45" fmla="*/ 2147483646 h 288"/>
                <a:gd name="T46" fmla="*/ 2147483646 w 269"/>
                <a:gd name="T47" fmla="*/ 2147483646 h 288"/>
                <a:gd name="T48" fmla="*/ 2147483646 w 269"/>
                <a:gd name="T49" fmla="*/ 2147483646 h 288"/>
                <a:gd name="T50" fmla="*/ 2147483646 w 269"/>
                <a:gd name="T51" fmla="*/ 2147483646 h 288"/>
                <a:gd name="T52" fmla="*/ 2147483646 w 269"/>
                <a:gd name="T53" fmla="*/ 2147483646 h 288"/>
                <a:gd name="T54" fmla="*/ 2147483646 w 269"/>
                <a:gd name="T55" fmla="*/ 2147483646 h 288"/>
                <a:gd name="T56" fmla="*/ 2147483646 w 269"/>
                <a:gd name="T57" fmla="*/ 2147483646 h 288"/>
                <a:gd name="T58" fmla="*/ 2147483646 w 269"/>
                <a:gd name="T59" fmla="*/ 2147483646 h 288"/>
                <a:gd name="T60" fmla="*/ 2147483646 w 269"/>
                <a:gd name="T61" fmla="*/ 2147483646 h 288"/>
                <a:gd name="T62" fmla="*/ 2147483646 w 269"/>
                <a:gd name="T63" fmla="*/ 2147483646 h 288"/>
                <a:gd name="T64" fmla="*/ 2147483646 w 269"/>
                <a:gd name="T65" fmla="*/ 2147483646 h 288"/>
                <a:gd name="T66" fmla="*/ 0 w 269"/>
                <a:gd name="T67" fmla="*/ 2147483646 h 288"/>
                <a:gd name="T68" fmla="*/ 2147483646 w 269"/>
                <a:gd name="T69" fmla="*/ 2147483646 h 288"/>
                <a:gd name="T70" fmla="*/ 2147483646 w 269"/>
                <a:gd name="T71" fmla="*/ 2147483646 h 288"/>
                <a:gd name="T72" fmla="*/ 2147483646 w 269"/>
                <a:gd name="T73" fmla="*/ 2147483646 h 288"/>
                <a:gd name="T74" fmla="*/ 2147483646 w 269"/>
                <a:gd name="T75" fmla="*/ 2147483646 h 288"/>
                <a:gd name="T76" fmla="*/ 2147483646 w 269"/>
                <a:gd name="T77" fmla="*/ 2147483646 h 288"/>
                <a:gd name="T78" fmla="*/ 2147483646 w 269"/>
                <a:gd name="T79" fmla="*/ 2147483646 h 288"/>
                <a:gd name="T80" fmla="*/ 2147483646 w 269"/>
                <a:gd name="T81" fmla="*/ 2147483646 h 288"/>
                <a:gd name="T82" fmla="*/ 2147483646 w 269"/>
                <a:gd name="T83" fmla="*/ 2147483646 h 288"/>
                <a:gd name="T84" fmla="*/ 2147483646 w 269"/>
                <a:gd name="T85" fmla="*/ 2147483646 h 288"/>
                <a:gd name="T86" fmla="*/ 2147483646 w 269"/>
                <a:gd name="T87" fmla="*/ 2147483646 h 288"/>
                <a:gd name="T88" fmla="*/ 2147483646 w 269"/>
                <a:gd name="T89" fmla="*/ 2147483646 h 288"/>
                <a:gd name="T90" fmla="*/ 2147483646 w 269"/>
                <a:gd name="T91" fmla="*/ 2147483646 h 288"/>
                <a:gd name="T92" fmla="*/ 2147483646 w 269"/>
                <a:gd name="T93" fmla="*/ 2147483646 h 288"/>
                <a:gd name="T94" fmla="*/ 2147483646 w 269"/>
                <a:gd name="T95" fmla="*/ 2147483646 h 288"/>
                <a:gd name="T96" fmla="*/ 2147483646 w 269"/>
                <a:gd name="T97" fmla="*/ 2147483646 h 288"/>
                <a:gd name="T98" fmla="*/ 2147483646 w 269"/>
                <a:gd name="T99" fmla="*/ 2147483646 h 2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69" h="288">
                  <a:moveTo>
                    <a:pt x="251" y="192"/>
                  </a:moveTo>
                  <a:cubicBezTo>
                    <a:pt x="241" y="192"/>
                    <a:pt x="234" y="200"/>
                    <a:pt x="234" y="209"/>
                  </a:cubicBezTo>
                  <a:cubicBezTo>
                    <a:pt x="234" y="210"/>
                    <a:pt x="234" y="211"/>
                    <a:pt x="234" y="211"/>
                  </a:cubicBezTo>
                  <a:cubicBezTo>
                    <a:pt x="226" y="217"/>
                    <a:pt x="215" y="224"/>
                    <a:pt x="201" y="233"/>
                  </a:cubicBezTo>
                  <a:cubicBezTo>
                    <a:pt x="189" y="240"/>
                    <a:pt x="174" y="241"/>
                    <a:pt x="160" y="240"/>
                  </a:cubicBezTo>
                  <a:cubicBezTo>
                    <a:pt x="148" y="187"/>
                    <a:pt x="148" y="187"/>
                    <a:pt x="148" y="187"/>
                  </a:cubicBezTo>
                  <a:cubicBezTo>
                    <a:pt x="148" y="187"/>
                    <a:pt x="147" y="153"/>
                    <a:pt x="146" y="121"/>
                  </a:cubicBezTo>
                  <a:cubicBezTo>
                    <a:pt x="193" y="121"/>
                    <a:pt x="193" y="121"/>
                    <a:pt x="193" y="121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3" y="120"/>
                    <a:pt x="217" y="123"/>
                    <a:pt x="222" y="123"/>
                  </a:cubicBezTo>
                  <a:cubicBezTo>
                    <a:pt x="230" y="123"/>
                    <a:pt x="236" y="116"/>
                    <a:pt x="236" y="109"/>
                  </a:cubicBezTo>
                  <a:cubicBezTo>
                    <a:pt x="236" y="101"/>
                    <a:pt x="230" y="95"/>
                    <a:pt x="222" y="95"/>
                  </a:cubicBezTo>
                  <a:cubicBezTo>
                    <a:pt x="217" y="95"/>
                    <a:pt x="213" y="97"/>
                    <a:pt x="210" y="101"/>
                  </a:cubicBezTo>
                  <a:cubicBezTo>
                    <a:pt x="145" y="101"/>
                    <a:pt x="145" y="101"/>
                    <a:pt x="145" y="101"/>
                  </a:cubicBezTo>
                  <a:cubicBezTo>
                    <a:pt x="145" y="87"/>
                    <a:pt x="144" y="75"/>
                    <a:pt x="144" y="68"/>
                  </a:cubicBezTo>
                  <a:cubicBezTo>
                    <a:pt x="158" y="63"/>
                    <a:pt x="169" y="50"/>
                    <a:pt x="169" y="35"/>
                  </a:cubicBezTo>
                  <a:cubicBezTo>
                    <a:pt x="169" y="16"/>
                    <a:pt x="153" y="0"/>
                    <a:pt x="134" y="0"/>
                  </a:cubicBezTo>
                  <a:cubicBezTo>
                    <a:pt x="115" y="0"/>
                    <a:pt x="99" y="16"/>
                    <a:pt x="99" y="35"/>
                  </a:cubicBezTo>
                  <a:cubicBezTo>
                    <a:pt x="99" y="50"/>
                    <a:pt x="110" y="64"/>
                    <a:pt x="124" y="68"/>
                  </a:cubicBezTo>
                  <a:cubicBezTo>
                    <a:pt x="124" y="75"/>
                    <a:pt x="124" y="87"/>
                    <a:pt x="123" y="101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5" y="97"/>
                    <a:pt x="51" y="95"/>
                    <a:pt x="46" y="95"/>
                  </a:cubicBezTo>
                  <a:cubicBezTo>
                    <a:pt x="38" y="95"/>
                    <a:pt x="32" y="101"/>
                    <a:pt x="32" y="109"/>
                  </a:cubicBezTo>
                  <a:cubicBezTo>
                    <a:pt x="32" y="116"/>
                    <a:pt x="38" y="123"/>
                    <a:pt x="46" y="123"/>
                  </a:cubicBezTo>
                  <a:cubicBezTo>
                    <a:pt x="51" y="123"/>
                    <a:pt x="55" y="120"/>
                    <a:pt x="57" y="117"/>
                  </a:cubicBezTo>
                  <a:cubicBezTo>
                    <a:pt x="76" y="121"/>
                    <a:pt x="76" y="121"/>
                    <a:pt x="76" y="121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1" y="153"/>
                    <a:pt x="120" y="187"/>
                    <a:pt x="120" y="187"/>
                  </a:cubicBezTo>
                  <a:cubicBezTo>
                    <a:pt x="109" y="239"/>
                    <a:pt x="109" y="239"/>
                    <a:pt x="109" y="239"/>
                  </a:cubicBezTo>
                  <a:cubicBezTo>
                    <a:pt x="91" y="239"/>
                    <a:pt x="73" y="237"/>
                    <a:pt x="59" y="227"/>
                  </a:cubicBezTo>
                  <a:cubicBezTo>
                    <a:pt x="49" y="221"/>
                    <a:pt x="41" y="217"/>
                    <a:pt x="34" y="212"/>
                  </a:cubicBezTo>
                  <a:cubicBezTo>
                    <a:pt x="35" y="211"/>
                    <a:pt x="35" y="210"/>
                    <a:pt x="35" y="209"/>
                  </a:cubicBezTo>
                  <a:cubicBezTo>
                    <a:pt x="35" y="200"/>
                    <a:pt x="27" y="192"/>
                    <a:pt x="17" y="192"/>
                  </a:cubicBezTo>
                  <a:cubicBezTo>
                    <a:pt x="8" y="192"/>
                    <a:pt x="0" y="200"/>
                    <a:pt x="0" y="209"/>
                  </a:cubicBezTo>
                  <a:cubicBezTo>
                    <a:pt x="0" y="219"/>
                    <a:pt x="8" y="227"/>
                    <a:pt x="17" y="227"/>
                  </a:cubicBezTo>
                  <a:cubicBezTo>
                    <a:pt x="19" y="227"/>
                    <a:pt x="20" y="227"/>
                    <a:pt x="21" y="226"/>
                  </a:cubicBezTo>
                  <a:cubicBezTo>
                    <a:pt x="28" y="232"/>
                    <a:pt x="37" y="239"/>
                    <a:pt x="48" y="247"/>
                  </a:cubicBezTo>
                  <a:cubicBezTo>
                    <a:pt x="64" y="257"/>
                    <a:pt x="82" y="267"/>
                    <a:pt x="102" y="273"/>
                  </a:cubicBezTo>
                  <a:cubicBezTo>
                    <a:pt x="105" y="274"/>
                    <a:pt x="128" y="288"/>
                    <a:pt x="135" y="288"/>
                  </a:cubicBezTo>
                  <a:cubicBezTo>
                    <a:pt x="141" y="288"/>
                    <a:pt x="161" y="276"/>
                    <a:pt x="166" y="273"/>
                  </a:cubicBezTo>
                  <a:cubicBezTo>
                    <a:pt x="186" y="267"/>
                    <a:pt x="205" y="257"/>
                    <a:pt x="220" y="247"/>
                  </a:cubicBezTo>
                  <a:cubicBezTo>
                    <a:pt x="231" y="239"/>
                    <a:pt x="241" y="232"/>
                    <a:pt x="247" y="226"/>
                  </a:cubicBezTo>
                  <a:cubicBezTo>
                    <a:pt x="248" y="227"/>
                    <a:pt x="250" y="227"/>
                    <a:pt x="251" y="227"/>
                  </a:cubicBezTo>
                  <a:cubicBezTo>
                    <a:pt x="261" y="227"/>
                    <a:pt x="269" y="219"/>
                    <a:pt x="269" y="209"/>
                  </a:cubicBezTo>
                  <a:cubicBezTo>
                    <a:pt x="269" y="200"/>
                    <a:pt x="261" y="192"/>
                    <a:pt x="251" y="192"/>
                  </a:cubicBezTo>
                  <a:close/>
                  <a:moveTo>
                    <a:pt x="115" y="35"/>
                  </a:moveTo>
                  <a:cubicBezTo>
                    <a:pt x="115" y="25"/>
                    <a:pt x="124" y="16"/>
                    <a:pt x="134" y="16"/>
                  </a:cubicBezTo>
                  <a:cubicBezTo>
                    <a:pt x="144" y="16"/>
                    <a:pt x="152" y="25"/>
                    <a:pt x="152" y="35"/>
                  </a:cubicBezTo>
                  <a:cubicBezTo>
                    <a:pt x="152" y="45"/>
                    <a:pt x="144" y="53"/>
                    <a:pt x="134" y="53"/>
                  </a:cubicBezTo>
                  <a:cubicBezTo>
                    <a:pt x="124" y="53"/>
                    <a:pt x="115" y="45"/>
                    <a:pt x="11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07785" y="1798619"/>
            <a:ext cx="2115185" cy="2964928"/>
            <a:chOff x="10091" y="2833"/>
            <a:chExt cx="3162" cy="4406"/>
          </a:xfrm>
        </p:grpSpPr>
        <p:sp>
          <p:nvSpPr>
            <p:cNvPr id="13" name="椭圆 12"/>
            <p:cNvSpPr/>
            <p:nvPr/>
          </p:nvSpPr>
          <p:spPr>
            <a:xfrm>
              <a:off x="10308" y="2833"/>
              <a:ext cx="2687" cy="2687"/>
            </a:xfrm>
            <a:prstGeom prst="ellipse">
              <a:avLst/>
            </a:prstGeom>
            <a:solidFill>
              <a:srgbClr val="E19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52" name="文本框 26"/>
            <p:cNvSpPr txBox="1">
              <a:spLocks noChangeArrowheads="1"/>
            </p:cNvSpPr>
            <p:nvPr/>
          </p:nvSpPr>
          <p:spPr bwMode="auto">
            <a:xfrm>
              <a:off x="10091" y="6006"/>
              <a:ext cx="3162" cy="1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>
                  <a:solidFill>
                    <a:srgbClr val="908B76"/>
                  </a:solidFill>
                  <a:latin typeface="微软雅黑" panose="020B0503020204020204" charset="-122"/>
                  <a:ea typeface="微软雅黑" panose="020B0503020204020204" charset="-122"/>
                </a:rPr>
                <a:t>护士专业发展的需要</a:t>
              </a:r>
              <a:endParaRPr lang="zh-CN" altLang="en-US">
                <a:solidFill>
                  <a:srgbClr val="908B7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54" name="Freeform 378"/>
            <p:cNvSpPr/>
            <p:nvPr/>
          </p:nvSpPr>
          <p:spPr bwMode="auto">
            <a:xfrm>
              <a:off x="11200" y="4300"/>
              <a:ext cx="938" cy="360"/>
            </a:xfrm>
            <a:custGeom>
              <a:avLst/>
              <a:gdLst>
                <a:gd name="T0" fmla="*/ 2147483646 w 280"/>
                <a:gd name="T1" fmla="*/ 2147483646 h 108"/>
                <a:gd name="T2" fmla="*/ 2147483646 w 280"/>
                <a:gd name="T3" fmla="*/ 2147483646 h 108"/>
                <a:gd name="T4" fmla="*/ 0 w 280"/>
                <a:gd name="T5" fmla="*/ 2147483646 h 108"/>
                <a:gd name="T6" fmla="*/ 0 w 280"/>
                <a:gd name="T7" fmla="*/ 2147483646 h 108"/>
                <a:gd name="T8" fmla="*/ 2147483646 w 280"/>
                <a:gd name="T9" fmla="*/ 2147483646 h 108"/>
                <a:gd name="T10" fmla="*/ 2147483646 w 280"/>
                <a:gd name="T11" fmla="*/ 2147483646 h 108"/>
                <a:gd name="T12" fmla="*/ 2147483646 w 280"/>
                <a:gd name="T13" fmla="*/ 2147483646 h 108"/>
                <a:gd name="T14" fmla="*/ 2147483646 w 280"/>
                <a:gd name="T15" fmla="*/ 2147483646 h 108"/>
                <a:gd name="T16" fmla="*/ 2147483646 w 280"/>
                <a:gd name="T17" fmla="*/ 2147483646 h 108"/>
                <a:gd name="T18" fmla="*/ 2147483646 w 280"/>
                <a:gd name="T19" fmla="*/ 2147483646 h 108"/>
                <a:gd name="T20" fmla="*/ 2147483646 w 280"/>
                <a:gd name="T21" fmla="*/ 0 h 108"/>
                <a:gd name="T22" fmla="*/ 2147483646 w 280"/>
                <a:gd name="T23" fmla="*/ 0 h 108"/>
                <a:gd name="T24" fmla="*/ 2147483646 w 280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" h="108">
                  <a:moveTo>
                    <a:pt x="34" y="75"/>
                  </a:moveTo>
                  <a:cubicBezTo>
                    <a:pt x="10" y="75"/>
                    <a:pt x="10" y="75"/>
                    <a:pt x="10" y="75"/>
                  </a:cubicBezTo>
                  <a:cubicBezTo>
                    <a:pt x="5" y="75"/>
                    <a:pt x="0" y="79"/>
                    <a:pt x="0" y="8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3"/>
                    <a:pt x="5" y="108"/>
                    <a:pt x="10" y="108"/>
                  </a:cubicBezTo>
                  <a:cubicBezTo>
                    <a:pt x="270" y="108"/>
                    <a:pt x="270" y="108"/>
                    <a:pt x="270" y="108"/>
                  </a:cubicBezTo>
                  <a:cubicBezTo>
                    <a:pt x="276" y="108"/>
                    <a:pt x="280" y="103"/>
                    <a:pt x="280" y="98"/>
                  </a:cubicBezTo>
                  <a:cubicBezTo>
                    <a:pt x="280" y="85"/>
                    <a:pt x="280" y="85"/>
                    <a:pt x="280" y="85"/>
                  </a:cubicBezTo>
                  <a:cubicBezTo>
                    <a:pt x="280" y="79"/>
                    <a:pt x="276" y="75"/>
                    <a:pt x="270" y="75"/>
                  </a:cubicBezTo>
                  <a:cubicBezTo>
                    <a:pt x="248" y="75"/>
                    <a:pt x="248" y="75"/>
                    <a:pt x="248" y="75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62" y="0"/>
                    <a:pt x="62" y="0"/>
                    <a:pt x="62" y="0"/>
                  </a:cubicBezTo>
                  <a:lnTo>
                    <a:pt x="34" y="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5" name="Freeform 379"/>
            <p:cNvSpPr/>
            <p:nvPr/>
          </p:nvSpPr>
          <p:spPr bwMode="auto">
            <a:xfrm>
              <a:off x="11543" y="3693"/>
              <a:ext cx="257" cy="252"/>
            </a:xfrm>
            <a:custGeom>
              <a:avLst/>
              <a:gdLst>
                <a:gd name="T0" fmla="*/ 2147483646 w 78"/>
                <a:gd name="T1" fmla="*/ 2147483646 h 75"/>
                <a:gd name="T2" fmla="*/ 2147483646 w 78"/>
                <a:gd name="T3" fmla="*/ 0 h 75"/>
                <a:gd name="T4" fmla="*/ 2147483646 w 78"/>
                <a:gd name="T5" fmla="*/ 2147483646 h 75"/>
                <a:gd name="T6" fmla="*/ 0 w 78"/>
                <a:gd name="T7" fmla="*/ 2147483646 h 75"/>
                <a:gd name="T8" fmla="*/ 2147483646 w 78"/>
                <a:gd name="T9" fmla="*/ 2147483646 h 75"/>
                <a:gd name="T10" fmla="*/ 2147483646 w 78"/>
                <a:gd name="T11" fmla="*/ 2147483646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" h="75">
                  <a:moveTo>
                    <a:pt x="54" y="9"/>
                  </a:moveTo>
                  <a:cubicBezTo>
                    <a:pt x="54" y="9"/>
                    <a:pt x="52" y="0"/>
                    <a:pt x="39" y="0"/>
                  </a:cubicBezTo>
                  <a:cubicBezTo>
                    <a:pt x="26" y="0"/>
                    <a:pt x="24" y="10"/>
                    <a:pt x="24" y="1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78" y="75"/>
                    <a:pt x="78" y="75"/>
                    <a:pt x="78" y="75"/>
                  </a:cubicBezTo>
                  <a:lnTo>
                    <a:pt x="54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6" name="Freeform 380"/>
            <p:cNvSpPr/>
            <p:nvPr/>
          </p:nvSpPr>
          <p:spPr bwMode="auto">
            <a:xfrm>
              <a:off x="11440" y="4040"/>
              <a:ext cx="455" cy="165"/>
            </a:xfrm>
            <a:custGeom>
              <a:avLst/>
              <a:gdLst>
                <a:gd name="T0" fmla="*/ 2147483646 w 77"/>
                <a:gd name="T1" fmla="*/ 0 h 28"/>
                <a:gd name="T2" fmla="*/ 0 w 77"/>
                <a:gd name="T3" fmla="*/ 2147483646 h 28"/>
                <a:gd name="T4" fmla="*/ 2147483646 w 77"/>
                <a:gd name="T5" fmla="*/ 2147483646 h 28"/>
                <a:gd name="T6" fmla="*/ 2147483646 w 77"/>
                <a:gd name="T7" fmla="*/ 0 h 28"/>
                <a:gd name="T8" fmla="*/ 2147483646 w 7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" h="28">
                  <a:moveTo>
                    <a:pt x="10" y="0"/>
                  </a:moveTo>
                  <a:lnTo>
                    <a:pt x="0" y="28"/>
                  </a:lnTo>
                  <a:lnTo>
                    <a:pt x="77" y="28"/>
                  </a:lnTo>
                  <a:lnTo>
                    <a:pt x="6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117626" y="1819557"/>
            <a:ext cx="2146682" cy="2912782"/>
            <a:chOff x="14383" y="2833"/>
            <a:chExt cx="3163" cy="4114"/>
          </a:xfrm>
        </p:grpSpPr>
        <p:sp>
          <p:nvSpPr>
            <p:cNvPr id="19" name="椭圆 18"/>
            <p:cNvSpPr/>
            <p:nvPr/>
          </p:nvSpPr>
          <p:spPr>
            <a:xfrm>
              <a:off x="14383" y="2833"/>
              <a:ext cx="2687" cy="2687"/>
            </a:xfrm>
            <a:prstGeom prst="ellipse">
              <a:avLst/>
            </a:prstGeom>
            <a:solidFill>
              <a:srgbClr val="A5A6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58" name="文本框 35"/>
            <p:cNvSpPr txBox="1">
              <a:spLocks noChangeArrowheads="1"/>
            </p:cNvSpPr>
            <p:nvPr/>
          </p:nvSpPr>
          <p:spPr bwMode="auto">
            <a:xfrm>
              <a:off x="14383" y="6297"/>
              <a:ext cx="316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>
                  <a:solidFill>
                    <a:srgbClr val="908B76"/>
                  </a:solidFill>
                  <a:latin typeface="微软雅黑" panose="020B0503020204020204" charset="-122"/>
                  <a:ea typeface="微软雅黑" panose="020B0503020204020204" charset="-122"/>
                </a:rPr>
                <a:t>社会的需要</a:t>
              </a:r>
              <a:endParaRPr lang="zh-CN" altLang="en-US">
                <a:solidFill>
                  <a:srgbClr val="908B7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62" name="Freeform 231"/>
            <p:cNvSpPr/>
            <p:nvPr/>
          </p:nvSpPr>
          <p:spPr bwMode="auto">
            <a:xfrm>
              <a:off x="15240" y="3945"/>
              <a:ext cx="1007" cy="846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530600" y="1196340"/>
            <a:ext cx="4781550" cy="4927600"/>
            <a:chOff x="5560" y="1847"/>
            <a:chExt cx="7530" cy="7760"/>
          </a:xfrm>
        </p:grpSpPr>
        <p:sp>
          <p:nvSpPr>
            <p:cNvPr id="9" name="心形 8"/>
            <p:cNvSpPr/>
            <p:nvPr/>
          </p:nvSpPr>
          <p:spPr>
            <a:xfrm rot="10800000">
              <a:off x="7745" y="6507"/>
              <a:ext cx="3100" cy="3100"/>
            </a:xfrm>
            <a:prstGeom prst="heart">
              <a:avLst/>
            </a:prstGeom>
            <a:solidFill>
              <a:srgbClr val="A5A6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5560" y="1847"/>
              <a:ext cx="7530" cy="6791"/>
              <a:chOff x="6030" y="1690"/>
              <a:chExt cx="7530" cy="6791"/>
            </a:xfrm>
          </p:grpSpPr>
          <p:sp>
            <p:nvSpPr>
              <p:cNvPr id="4" name="心形 3"/>
              <p:cNvSpPr/>
              <p:nvPr/>
            </p:nvSpPr>
            <p:spPr>
              <a:xfrm>
                <a:off x="8245" y="1690"/>
                <a:ext cx="3100" cy="3100"/>
              </a:xfrm>
              <a:prstGeom prst="heart">
                <a:avLst/>
              </a:prstGeom>
              <a:solidFill>
                <a:srgbClr val="A5A6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工作模式</a:t>
                </a:r>
                <a:endParaRPr lang="zh-CN" altLang="en-US" sz="2000"/>
              </a:p>
            </p:txBody>
          </p:sp>
          <p:sp>
            <p:nvSpPr>
              <p:cNvPr id="5" name="心形 4"/>
              <p:cNvSpPr/>
              <p:nvPr/>
            </p:nvSpPr>
            <p:spPr>
              <a:xfrm rot="5400000">
                <a:off x="10460" y="3960"/>
                <a:ext cx="3100" cy="3100"/>
              </a:xfrm>
              <a:prstGeom prst="heart">
                <a:avLst/>
              </a:prstGeom>
              <a:solidFill>
                <a:srgbClr val="E19F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" name="心形 9"/>
              <p:cNvSpPr/>
              <p:nvPr/>
            </p:nvSpPr>
            <p:spPr>
              <a:xfrm rot="16200000">
                <a:off x="6030" y="3960"/>
                <a:ext cx="3100" cy="3100"/>
              </a:xfrm>
              <a:prstGeom prst="heart">
                <a:avLst/>
              </a:prstGeom>
              <a:solidFill>
                <a:srgbClr val="E19F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9285" y="5000"/>
                <a:ext cx="1020" cy="1020"/>
              </a:xfrm>
              <a:prstGeom prst="ellipse">
                <a:avLst/>
              </a:prstGeom>
              <a:solidFill>
                <a:srgbClr val="E19F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8887" y="7368"/>
                <a:ext cx="1855" cy="11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支持保障力度</a:t>
                </a:r>
                <a:endPara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0742" y="5152"/>
                <a:ext cx="2120" cy="62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检验标准</a:t>
                </a:r>
                <a:endPara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6520" y="5196"/>
                <a:ext cx="2120" cy="62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工作内容</a:t>
                </a:r>
                <a:endPara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303" name="Freeform 328"/>
              <p:cNvSpPr>
                <a:spLocks noChangeArrowheads="1"/>
              </p:cNvSpPr>
              <p:nvPr/>
            </p:nvSpPr>
            <p:spPr bwMode="auto">
              <a:xfrm>
                <a:off x="9430" y="5408"/>
                <a:ext cx="670" cy="372"/>
              </a:xfrm>
              <a:custGeom>
                <a:avLst/>
                <a:gdLst>
                  <a:gd name="T0" fmla="*/ 2147483646 w 1564"/>
                  <a:gd name="T1" fmla="*/ 2147483646 h 871"/>
                  <a:gd name="T2" fmla="*/ 2147483646 w 1564"/>
                  <a:gd name="T3" fmla="*/ 2147483646 h 871"/>
                  <a:gd name="T4" fmla="*/ 2147483646 w 1564"/>
                  <a:gd name="T5" fmla="*/ 2147483646 h 871"/>
                  <a:gd name="T6" fmla="*/ 2147483646 w 1564"/>
                  <a:gd name="T7" fmla="*/ 2147483646 h 871"/>
                  <a:gd name="T8" fmla="*/ 2147483646 w 1564"/>
                  <a:gd name="T9" fmla="*/ 2147483646 h 871"/>
                  <a:gd name="T10" fmla="*/ 2147483646 w 1564"/>
                  <a:gd name="T11" fmla="*/ 2147483646 h 871"/>
                  <a:gd name="T12" fmla="*/ 2147483646 w 1564"/>
                  <a:gd name="T13" fmla="*/ 2147483646 h 871"/>
                  <a:gd name="T14" fmla="*/ 2147483646 w 1564"/>
                  <a:gd name="T15" fmla="*/ 2147483646 h 871"/>
                  <a:gd name="T16" fmla="*/ 2147483646 w 1564"/>
                  <a:gd name="T17" fmla="*/ 2147483646 h 871"/>
                  <a:gd name="T18" fmla="*/ 2147483646 w 1564"/>
                  <a:gd name="T19" fmla="*/ 2147483646 h 871"/>
                  <a:gd name="T20" fmla="*/ 2147483646 w 1564"/>
                  <a:gd name="T21" fmla="*/ 2147483646 h 871"/>
                  <a:gd name="T22" fmla="*/ 2147483646 w 1564"/>
                  <a:gd name="T23" fmla="*/ 2147483646 h 871"/>
                  <a:gd name="T24" fmla="*/ 2147483646 w 1564"/>
                  <a:gd name="T25" fmla="*/ 2147483646 h 871"/>
                  <a:gd name="T26" fmla="*/ 2147483646 w 1564"/>
                  <a:gd name="T27" fmla="*/ 2147483646 h 871"/>
                  <a:gd name="T28" fmla="*/ 2147483646 w 1564"/>
                  <a:gd name="T29" fmla="*/ 2147483646 h 871"/>
                  <a:gd name="T30" fmla="*/ 2147483646 w 1564"/>
                  <a:gd name="T31" fmla="*/ 2147483646 h 871"/>
                  <a:gd name="T32" fmla="*/ 2147483646 w 1564"/>
                  <a:gd name="T33" fmla="*/ 2147483646 h 871"/>
                  <a:gd name="T34" fmla="*/ 2147483646 w 1564"/>
                  <a:gd name="T35" fmla="*/ 2147483646 h 871"/>
                  <a:gd name="T36" fmla="*/ 2147483646 w 1564"/>
                  <a:gd name="T37" fmla="*/ 2147483646 h 871"/>
                  <a:gd name="T38" fmla="*/ 2147483646 w 1564"/>
                  <a:gd name="T39" fmla="*/ 2147483646 h 871"/>
                  <a:gd name="T40" fmla="*/ 2147483646 w 1564"/>
                  <a:gd name="T41" fmla="*/ 2147483646 h 871"/>
                  <a:gd name="T42" fmla="*/ 2147483646 w 1564"/>
                  <a:gd name="T43" fmla="*/ 2147483646 h 871"/>
                  <a:gd name="T44" fmla="*/ 2147483646 w 1564"/>
                  <a:gd name="T45" fmla="*/ 2147483646 h 871"/>
                  <a:gd name="T46" fmla="*/ 2147483646 w 1564"/>
                  <a:gd name="T47" fmla="*/ 2147483646 h 871"/>
                  <a:gd name="T48" fmla="*/ 2147483646 w 1564"/>
                  <a:gd name="T49" fmla="*/ 2147483646 h 871"/>
                  <a:gd name="T50" fmla="*/ 2147483646 w 1564"/>
                  <a:gd name="T51" fmla="*/ 2147483646 h 871"/>
                  <a:gd name="T52" fmla="*/ 2147483646 w 1564"/>
                  <a:gd name="T53" fmla="*/ 2147483646 h 871"/>
                  <a:gd name="T54" fmla="*/ 2147483646 w 1564"/>
                  <a:gd name="T55" fmla="*/ 2147483646 h 871"/>
                  <a:gd name="T56" fmla="*/ 2147483646 w 1564"/>
                  <a:gd name="T57" fmla="*/ 2147483646 h 871"/>
                  <a:gd name="T58" fmla="*/ 2147483646 w 1564"/>
                  <a:gd name="T59" fmla="*/ 2147483646 h 871"/>
                  <a:gd name="T60" fmla="*/ 2147483646 w 1564"/>
                  <a:gd name="T61" fmla="*/ 2147483646 h 871"/>
                  <a:gd name="T62" fmla="*/ 2147483646 w 1564"/>
                  <a:gd name="T63" fmla="*/ 2147483646 h 871"/>
                  <a:gd name="T64" fmla="*/ 2147483646 w 1564"/>
                  <a:gd name="T65" fmla="*/ 2147483646 h 871"/>
                  <a:gd name="T66" fmla="*/ 2147483646 w 1564"/>
                  <a:gd name="T67" fmla="*/ 2147483646 h 871"/>
                  <a:gd name="T68" fmla="*/ 2147483646 w 1564"/>
                  <a:gd name="T69" fmla="*/ 2147483646 h 871"/>
                  <a:gd name="T70" fmla="*/ 2147483646 w 1564"/>
                  <a:gd name="T71" fmla="*/ 2147483646 h 871"/>
                  <a:gd name="T72" fmla="*/ 2147483646 w 1564"/>
                  <a:gd name="T73" fmla="*/ 2147483646 h 871"/>
                  <a:gd name="T74" fmla="*/ 2147483646 w 1564"/>
                  <a:gd name="T75" fmla="*/ 2147483646 h 871"/>
                  <a:gd name="T76" fmla="*/ 2147483646 w 1564"/>
                  <a:gd name="T77" fmla="*/ 0 h 871"/>
                  <a:gd name="T78" fmla="*/ 2147483646 w 1564"/>
                  <a:gd name="T79" fmla="*/ 0 h 871"/>
                  <a:gd name="T80" fmla="*/ 2147483646 w 1564"/>
                  <a:gd name="T81" fmla="*/ 2147483646 h 871"/>
                  <a:gd name="T82" fmla="*/ 2147483646 w 1564"/>
                  <a:gd name="T83" fmla="*/ 2147483646 h 871"/>
                  <a:gd name="T84" fmla="*/ 2147483646 w 1564"/>
                  <a:gd name="T85" fmla="*/ 2147483646 h 871"/>
                  <a:gd name="T86" fmla="*/ 2147483646 w 1564"/>
                  <a:gd name="T87" fmla="*/ 2147483646 h 871"/>
                  <a:gd name="T88" fmla="*/ 0 w 1564"/>
                  <a:gd name="T89" fmla="*/ 2147483646 h 871"/>
                  <a:gd name="T90" fmla="*/ 2147483646 w 1564"/>
                  <a:gd name="T91" fmla="*/ 2147483646 h 871"/>
                  <a:gd name="T92" fmla="*/ 0 w 1564"/>
                  <a:gd name="T93" fmla="*/ 2147483646 h 871"/>
                  <a:gd name="T94" fmla="*/ 2147483646 w 1564"/>
                  <a:gd name="T95" fmla="*/ 2147483646 h 871"/>
                  <a:gd name="T96" fmla="*/ 2147483646 w 1564"/>
                  <a:gd name="T97" fmla="*/ 2147483646 h 871"/>
                  <a:gd name="T98" fmla="*/ 2147483646 w 1564"/>
                  <a:gd name="T99" fmla="*/ 2147483646 h 871"/>
                  <a:gd name="T100" fmla="*/ 2147483646 w 1564"/>
                  <a:gd name="T101" fmla="*/ 2147483646 h 871"/>
                  <a:gd name="T102" fmla="*/ 2147483646 w 1564"/>
                  <a:gd name="T103" fmla="*/ 2147483646 h 871"/>
                  <a:gd name="T104" fmla="*/ 2147483646 w 1564"/>
                  <a:gd name="T105" fmla="*/ 2147483646 h 871"/>
                  <a:gd name="T106" fmla="*/ 2147483646 w 1564"/>
                  <a:gd name="T107" fmla="*/ 2147483646 h 871"/>
                  <a:gd name="T108" fmla="*/ 2147483646 w 1564"/>
                  <a:gd name="T109" fmla="*/ 2147483646 h 871"/>
                  <a:gd name="T110" fmla="*/ 2147483646 w 1564"/>
                  <a:gd name="T111" fmla="*/ 2147483646 h 871"/>
                  <a:gd name="T112" fmla="*/ 2147483646 w 1564"/>
                  <a:gd name="T113" fmla="*/ 2147483646 h 871"/>
                  <a:gd name="T114" fmla="*/ 2147483646 w 1564"/>
                  <a:gd name="T115" fmla="*/ 2147483646 h 871"/>
                  <a:gd name="T116" fmla="*/ 2147483646 w 1564"/>
                  <a:gd name="T117" fmla="*/ 2147483646 h 871"/>
                  <a:gd name="T118" fmla="*/ 2147483646 w 1564"/>
                  <a:gd name="T119" fmla="*/ 2147483646 h 871"/>
                  <a:gd name="T120" fmla="*/ 2147483646 w 1564"/>
                  <a:gd name="T121" fmla="*/ 2147483646 h 871"/>
                  <a:gd name="T122" fmla="*/ 2147483646 w 1564"/>
                  <a:gd name="T123" fmla="*/ 2147483646 h 871"/>
                  <a:gd name="T124" fmla="*/ 2147483646 w 1564"/>
                  <a:gd name="T125" fmla="*/ 2147483646 h 87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564" h="871">
                    <a:moveTo>
                      <a:pt x="585" y="610"/>
                    </a:moveTo>
                    <a:cubicBezTo>
                      <a:pt x="510" y="610"/>
                      <a:pt x="451" y="669"/>
                      <a:pt x="451" y="744"/>
                    </a:cubicBezTo>
                    <a:cubicBezTo>
                      <a:pt x="451" y="820"/>
                      <a:pt x="510" y="870"/>
                      <a:pt x="585" y="870"/>
                    </a:cubicBezTo>
                    <a:cubicBezTo>
                      <a:pt x="652" y="870"/>
                      <a:pt x="710" y="820"/>
                      <a:pt x="710" y="744"/>
                    </a:cubicBezTo>
                    <a:cubicBezTo>
                      <a:pt x="710" y="669"/>
                      <a:pt x="652" y="610"/>
                      <a:pt x="585" y="610"/>
                    </a:cubicBezTo>
                    <a:close/>
                    <a:moveTo>
                      <a:pt x="585" y="811"/>
                    </a:moveTo>
                    <a:cubicBezTo>
                      <a:pt x="543" y="811"/>
                      <a:pt x="518" y="778"/>
                      <a:pt x="518" y="744"/>
                    </a:cubicBezTo>
                    <a:cubicBezTo>
                      <a:pt x="518" y="711"/>
                      <a:pt x="543" y="677"/>
                      <a:pt x="585" y="677"/>
                    </a:cubicBezTo>
                    <a:cubicBezTo>
                      <a:pt x="618" y="677"/>
                      <a:pt x="643" y="711"/>
                      <a:pt x="643" y="744"/>
                    </a:cubicBezTo>
                    <a:cubicBezTo>
                      <a:pt x="643" y="778"/>
                      <a:pt x="618" y="811"/>
                      <a:pt x="585" y="811"/>
                    </a:cubicBezTo>
                    <a:close/>
                    <a:moveTo>
                      <a:pt x="1563" y="519"/>
                    </a:moveTo>
                    <a:cubicBezTo>
                      <a:pt x="1563" y="652"/>
                      <a:pt x="1563" y="652"/>
                      <a:pt x="1563" y="652"/>
                    </a:cubicBezTo>
                    <a:cubicBezTo>
                      <a:pt x="1563" y="694"/>
                      <a:pt x="1538" y="719"/>
                      <a:pt x="1505" y="719"/>
                    </a:cubicBezTo>
                    <a:cubicBezTo>
                      <a:pt x="1429" y="719"/>
                      <a:pt x="1429" y="719"/>
                      <a:pt x="1429" y="719"/>
                    </a:cubicBezTo>
                    <a:cubicBezTo>
                      <a:pt x="1421" y="636"/>
                      <a:pt x="1346" y="569"/>
                      <a:pt x="1262" y="569"/>
                    </a:cubicBezTo>
                    <a:cubicBezTo>
                      <a:pt x="1178" y="569"/>
                      <a:pt x="1103" y="636"/>
                      <a:pt x="1095" y="719"/>
                    </a:cubicBezTo>
                    <a:cubicBezTo>
                      <a:pt x="752" y="719"/>
                      <a:pt x="752" y="719"/>
                      <a:pt x="752" y="719"/>
                    </a:cubicBezTo>
                    <a:cubicBezTo>
                      <a:pt x="735" y="636"/>
                      <a:pt x="669" y="569"/>
                      <a:pt x="585" y="569"/>
                    </a:cubicBezTo>
                    <a:cubicBezTo>
                      <a:pt x="493" y="569"/>
                      <a:pt x="426" y="636"/>
                      <a:pt x="409" y="719"/>
                    </a:cubicBezTo>
                    <a:cubicBezTo>
                      <a:pt x="326" y="719"/>
                      <a:pt x="326" y="719"/>
                      <a:pt x="326" y="719"/>
                    </a:cubicBezTo>
                    <a:cubicBezTo>
                      <a:pt x="292" y="719"/>
                      <a:pt x="267" y="694"/>
                      <a:pt x="267" y="652"/>
                    </a:cubicBezTo>
                    <a:cubicBezTo>
                      <a:pt x="267" y="519"/>
                      <a:pt x="267" y="519"/>
                      <a:pt x="267" y="519"/>
                    </a:cubicBezTo>
                    <a:lnTo>
                      <a:pt x="1563" y="519"/>
                    </a:lnTo>
                    <a:close/>
                    <a:moveTo>
                      <a:pt x="1262" y="610"/>
                    </a:moveTo>
                    <a:cubicBezTo>
                      <a:pt x="1187" y="610"/>
                      <a:pt x="1128" y="669"/>
                      <a:pt x="1128" y="744"/>
                    </a:cubicBezTo>
                    <a:cubicBezTo>
                      <a:pt x="1128" y="820"/>
                      <a:pt x="1187" y="870"/>
                      <a:pt x="1262" y="870"/>
                    </a:cubicBezTo>
                    <a:cubicBezTo>
                      <a:pt x="1337" y="870"/>
                      <a:pt x="1396" y="820"/>
                      <a:pt x="1396" y="744"/>
                    </a:cubicBezTo>
                    <a:cubicBezTo>
                      <a:pt x="1396" y="669"/>
                      <a:pt x="1337" y="610"/>
                      <a:pt x="1262" y="610"/>
                    </a:cubicBezTo>
                    <a:close/>
                    <a:moveTo>
                      <a:pt x="1262" y="811"/>
                    </a:moveTo>
                    <a:cubicBezTo>
                      <a:pt x="1229" y="811"/>
                      <a:pt x="1195" y="778"/>
                      <a:pt x="1195" y="744"/>
                    </a:cubicBezTo>
                    <a:cubicBezTo>
                      <a:pt x="1195" y="711"/>
                      <a:pt x="1229" y="677"/>
                      <a:pt x="1262" y="677"/>
                    </a:cubicBezTo>
                    <a:cubicBezTo>
                      <a:pt x="1295" y="677"/>
                      <a:pt x="1329" y="711"/>
                      <a:pt x="1329" y="744"/>
                    </a:cubicBezTo>
                    <a:cubicBezTo>
                      <a:pt x="1329" y="778"/>
                      <a:pt x="1295" y="811"/>
                      <a:pt x="1262" y="811"/>
                    </a:cubicBezTo>
                    <a:close/>
                    <a:moveTo>
                      <a:pt x="1538" y="376"/>
                    </a:moveTo>
                    <a:cubicBezTo>
                      <a:pt x="1295" y="134"/>
                      <a:pt x="1295" y="134"/>
                      <a:pt x="1295" y="134"/>
                    </a:cubicBezTo>
                    <a:cubicBezTo>
                      <a:pt x="1279" y="117"/>
                      <a:pt x="1254" y="109"/>
                      <a:pt x="1229" y="109"/>
                    </a:cubicBezTo>
                    <a:cubicBezTo>
                      <a:pt x="1112" y="109"/>
                      <a:pt x="1112" y="109"/>
                      <a:pt x="1112" y="109"/>
                    </a:cubicBezTo>
                    <a:cubicBezTo>
                      <a:pt x="1112" y="59"/>
                      <a:pt x="1112" y="59"/>
                      <a:pt x="1112" y="59"/>
                    </a:cubicBezTo>
                    <a:cubicBezTo>
                      <a:pt x="1112" y="25"/>
                      <a:pt x="1078" y="0"/>
                      <a:pt x="1045" y="0"/>
                    </a:cubicBezTo>
                    <a:cubicBezTo>
                      <a:pt x="326" y="0"/>
                      <a:pt x="326" y="0"/>
                      <a:pt x="326" y="0"/>
                    </a:cubicBezTo>
                    <a:cubicBezTo>
                      <a:pt x="292" y="0"/>
                      <a:pt x="267" y="25"/>
                      <a:pt x="267" y="59"/>
                    </a:cubicBezTo>
                    <a:cubicBezTo>
                      <a:pt x="267" y="75"/>
                      <a:pt x="267" y="75"/>
                      <a:pt x="267" y="75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459" y="159"/>
                      <a:pt x="459" y="159"/>
                      <a:pt x="459" y="159"/>
                    </a:cubicBezTo>
                    <a:cubicBezTo>
                      <a:pt x="0" y="209"/>
                      <a:pt x="0" y="209"/>
                      <a:pt x="0" y="209"/>
                    </a:cubicBezTo>
                    <a:cubicBezTo>
                      <a:pt x="459" y="268"/>
                      <a:pt x="459" y="268"/>
                      <a:pt x="459" y="268"/>
                    </a:cubicBezTo>
                    <a:cubicBezTo>
                      <a:pt x="0" y="309"/>
                      <a:pt x="0" y="309"/>
                      <a:pt x="0" y="309"/>
                    </a:cubicBezTo>
                    <a:cubicBezTo>
                      <a:pt x="267" y="360"/>
                      <a:pt x="267" y="360"/>
                      <a:pt x="267" y="360"/>
                    </a:cubicBezTo>
                    <a:cubicBezTo>
                      <a:pt x="267" y="485"/>
                      <a:pt x="267" y="485"/>
                      <a:pt x="267" y="485"/>
                    </a:cubicBezTo>
                    <a:cubicBezTo>
                      <a:pt x="1563" y="485"/>
                      <a:pt x="1563" y="485"/>
                      <a:pt x="1563" y="485"/>
                    </a:cubicBezTo>
                    <a:cubicBezTo>
                      <a:pt x="1563" y="435"/>
                      <a:pt x="1563" y="435"/>
                      <a:pt x="1563" y="435"/>
                    </a:cubicBezTo>
                    <a:cubicBezTo>
                      <a:pt x="1563" y="410"/>
                      <a:pt x="1555" y="393"/>
                      <a:pt x="1538" y="376"/>
                    </a:cubicBezTo>
                    <a:close/>
                    <a:moveTo>
                      <a:pt x="1429" y="385"/>
                    </a:moveTo>
                    <a:cubicBezTo>
                      <a:pt x="1195" y="385"/>
                      <a:pt x="1195" y="385"/>
                      <a:pt x="1195" y="385"/>
                    </a:cubicBezTo>
                    <a:cubicBezTo>
                      <a:pt x="1187" y="385"/>
                      <a:pt x="1178" y="376"/>
                      <a:pt x="1178" y="376"/>
                    </a:cubicBezTo>
                    <a:cubicBezTo>
                      <a:pt x="1178" y="193"/>
                      <a:pt x="1178" y="193"/>
                      <a:pt x="1178" y="193"/>
                    </a:cubicBezTo>
                    <a:cubicBezTo>
                      <a:pt x="1178" y="184"/>
                      <a:pt x="1187" y="184"/>
                      <a:pt x="1195" y="184"/>
                    </a:cubicBezTo>
                    <a:cubicBezTo>
                      <a:pt x="1237" y="184"/>
                      <a:pt x="1237" y="184"/>
                      <a:pt x="1237" y="184"/>
                    </a:cubicBezTo>
                    <a:lnTo>
                      <a:pt x="1245" y="184"/>
                    </a:lnTo>
                    <a:cubicBezTo>
                      <a:pt x="1438" y="368"/>
                      <a:pt x="1438" y="368"/>
                      <a:pt x="1438" y="368"/>
                    </a:cubicBezTo>
                    <a:cubicBezTo>
                      <a:pt x="1446" y="376"/>
                      <a:pt x="1438" y="385"/>
                      <a:pt x="1429" y="385"/>
                    </a:cubicBezTo>
                    <a:close/>
                    <a:moveTo>
                      <a:pt x="1429" y="385"/>
                    </a:moveTo>
                    <a:lnTo>
                      <a:pt x="1429" y="38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lIns="243852" tIns="121926" rIns="243852" bIns="121926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3" name="矩形 53"/>
          <p:cNvSpPr>
            <a:spLocks noChangeArrowheads="1"/>
          </p:cNvSpPr>
          <p:nvPr/>
        </p:nvSpPr>
        <p:spPr bwMode="auto">
          <a:xfrm>
            <a:off x="8610600" y="3793490"/>
            <a:ext cx="3178175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各职能部门各自工作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        ↓</a:t>
            </a:r>
            <a:endParaRPr lang="en-US" altLang="zh-CN" sz="2400" dirty="0" smtClean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各个保障系统合作，各项保障措施到位，把时间还给护士，把护士还给病人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" name="矩形 53"/>
          <p:cNvSpPr>
            <a:spLocks noChangeArrowheads="1"/>
          </p:cNvSpPr>
          <p:nvPr/>
        </p:nvSpPr>
        <p:spPr bwMode="auto">
          <a:xfrm>
            <a:off x="8610600" y="812800"/>
            <a:ext cx="302514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完成好各班职责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       ↓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对管床患者全面负责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" name="矩形 53"/>
          <p:cNvSpPr>
            <a:spLocks noChangeArrowheads="1"/>
          </p:cNvSpPr>
          <p:nvPr/>
        </p:nvSpPr>
        <p:spPr bwMode="auto">
          <a:xfrm>
            <a:off x="826453" y="3669983"/>
            <a:ext cx="2719387" cy="292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执行医嘱为主，忽略基础护理，护理服务缩水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　　　</a:t>
            </a:r>
            <a:r>
              <a:rPr lang="en-US" altLang="zh-CN" sz="2400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↓</a:t>
            </a:r>
            <a:endParaRPr lang="en-US" altLang="zh-CN" sz="2400" dirty="0" smtClean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全面履行护士职责，把基础护理做细，把专科护理做精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矩形 53"/>
          <p:cNvSpPr>
            <a:spLocks noChangeArrowheads="1"/>
          </p:cNvSpPr>
          <p:nvPr/>
        </p:nvSpPr>
        <p:spPr bwMode="auto">
          <a:xfrm>
            <a:off x="826770" y="812800"/>
            <a:ext cx="3312795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由功能制护理到责任制整体护理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分工作</a:t>
            </a:r>
            <a:r>
              <a:rPr lang="en-US" altLang="zh-CN" sz="2400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→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分病人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15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5"/>
          <p:cNvSpPr/>
          <p:nvPr/>
        </p:nvSpPr>
        <p:spPr bwMode="auto">
          <a:xfrm>
            <a:off x="8905875" y="2686050"/>
            <a:ext cx="15875" cy="15875"/>
          </a:xfrm>
          <a:custGeom>
            <a:avLst/>
            <a:gdLst>
              <a:gd name="T0" fmla="*/ 2147483646 w 44"/>
              <a:gd name="T1" fmla="*/ 2147483646 h 45"/>
              <a:gd name="T2" fmla="*/ 2147483646 w 44"/>
              <a:gd name="T3" fmla="*/ 0 h 45"/>
              <a:gd name="T4" fmla="*/ 0 w 44"/>
              <a:gd name="T5" fmla="*/ 2147483646 h 45"/>
              <a:gd name="T6" fmla="*/ 2147483646 w 44"/>
              <a:gd name="T7" fmla="*/ 2147483646 h 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4" h="45">
                <a:moveTo>
                  <a:pt x="24" y="37"/>
                </a:moveTo>
                <a:cubicBezTo>
                  <a:pt x="30" y="27"/>
                  <a:pt x="37" y="15"/>
                  <a:pt x="44" y="0"/>
                </a:cubicBezTo>
                <a:cubicBezTo>
                  <a:pt x="30" y="15"/>
                  <a:pt x="15" y="30"/>
                  <a:pt x="0" y="45"/>
                </a:cubicBezTo>
                <a:lnTo>
                  <a:pt x="24" y="37"/>
                </a:lnTo>
                <a:close/>
              </a:path>
            </a:pathLst>
          </a:custGeom>
          <a:solidFill>
            <a:srgbClr val="040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 bwMode="auto">
          <a:xfrm>
            <a:off x="6354128" y="2352358"/>
            <a:ext cx="5235575" cy="4497387"/>
          </a:xfrm>
          <a:custGeom>
            <a:avLst/>
            <a:gdLst>
              <a:gd name="T0" fmla="*/ 4706 w 14515"/>
              <a:gd name="T1" fmla="*/ 2719 h 12465"/>
              <a:gd name="T2" fmla="*/ 5603 w 14515"/>
              <a:gd name="T3" fmla="*/ 4655 h 12465"/>
              <a:gd name="T4" fmla="*/ 5833 w 14515"/>
              <a:gd name="T5" fmla="*/ 6392 h 12465"/>
              <a:gd name="T6" fmla="*/ 4385 w 14515"/>
              <a:gd name="T7" fmla="*/ 5263 h 12465"/>
              <a:gd name="T8" fmla="*/ 5046 w 14515"/>
              <a:gd name="T9" fmla="*/ 6142 h 12465"/>
              <a:gd name="T10" fmla="*/ 4740 w 14515"/>
              <a:gd name="T11" fmla="*/ 6400 h 12465"/>
              <a:gd name="T12" fmla="*/ 3663 w 14515"/>
              <a:gd name="T13" fmla="*/ 6229 h 12465"/>
              <a:gd name="T14" fmla="*/ 2954 w 14515"/>
              <a:gd name="T15" fmla="*/ 6016 h 12465"/>
              <a:gd name="T16" fmla="*/ 2722 w 14515"/>
              <a:gd name="T17" fmla="*/ 2970 h 12465"/>
              <a:gd name="T18" fmla="*/ 2309 w 14515"/>
              <a:gd name="T19" fmla="*/ 4381 h 12465"/>
              <a:gd name="T20" fmla="*/ 2101 w 14515"/>
              <a:gd name="T21" fmla="*/ 4481 h 12465"/>
              <a:gd name="T22" fmla="*/ 2230 w 14515"/>
              <a:gd name="T23" fmla="*/ 4538 h 12465"/>
              <a:gd name="T24" fmla="*/ 847 w 14515"/>
              <a:gd name="T25" fmla="*/ 4719 h 12465"/>
              <a:gd name="T26" fmla="*/ 492 w 14515"/>
              <a:gd name="T27" fmla="*/ 4180 h 12465"/>
              <a:gd name="T28" fmla="*/ 0 w 14515"/>
              <a:gd name="T29" fmla="*/ 3525 h 12465"/>
              <a:gd name="T30" fmla="*/ 2422 w 14515"/>
              <a:gd name="T31" fmla="*/ 6284 h 12465"/>
              <a:gd name="T32" fmla="*/ 3599 w 14515"/>
              <a:gd name="T33" fmla="*/ 6841 h 12465"/>
              <a:gd name="T34" fmla="*/ 3934 w 14515"/>
              <a:gd name="T35" fmla="*/ 7002 h 12465"/>
              <a:gd name="T36" fmla="*/ 5555 w 14515"/>
              <a:gd name="T37" fmla="*/ 8392 h 12465"/>
              <a:gd name="T38" fmla="*/ 5071 w 14515"/>
              <a:gd name="T39" fmla="*/ 12465 h 12465"/>
              <a:gd name="T40" fmla="*/ 6487 w 14515"/>
              <a:gd name="T41" fmla="*/ 9780 h 12465"/>
              <a:gd name="T42" fmla="*/ 7349 w 14515"/>
              <a:gd name="T43" fmla="*/ 7628 h 12465"/>
              <a:gd name="T44" fmla="*/ 9723 w 14515"/>
              <a:gd name="T45" fmla="*/ 7132 h 12465"/>
              <a:gd name="T46" fmla="*/ 9397 w 14515"/>
              <a:gd name="T47" fmla="*/ 6927 h 12465"/>
              <a:gd name="T48" fmla="*/ 10423 w 14515"/>
              <a:gd name="T49" fmla="*/ 5287 h 12465"/>
              <a:gd name="T50" fmla="*/ 14515 w 14515"/>
              <a:gd name="T51" fmla="*/ 5044 h 12465"/>
              <a:gd name="T52" fmla="*/ 10814 w 14515"/>
              <a:gd name="T53" fmla="*/ 4851 h 12465"/>
              <a:gd name="T54" fmla="*/ 10322 w 14515"/>
              <a:gd name="T55" fmla="*/ 5179 h 12465"/>
              <a:gd name="T56" fmla="*/ 11163 w 14515"/>
              <a:gd name="T57" fmla="*/ 4003 h 12465"/>
              <a:gd name="T58" fmla="*/ 11275 w 14515"/>
              <a:gd name="T59" fmla="*/ 3897 h 12465"/>
              <a:gd name="T60" fmla="*/ 10259 w 14515"/>
              <a:gd name="T61" fmla="*/ 3673 h 12465"/>
              <a:gd name="T62" fmla="*/ 10240 w 14515"/>
              <a:gd name="T63" fmla="*/ 3633 h 12465"/>
              <a:gd name="T64" fmla="*/ 10506 w 14515"/>
              <a:gd name="T65" fmla="*/ 4431 h 12465"/>
              <a:gd name="T66" fmla="*/ 9261 w 14515"/>
              <a:gd name="T67" fmla="*/ 6663 h 12465"/>
              <a:gd name="T68" fmla="*/ 8105 w 14515"/>
              <a:gd name="T69" fmla="*/ 5372 h 12465"/>
              <a:gd name="T70" fmla="*/ 8198 w 14515"/>
              <a:gd name="T71" fmla="*/ 4980 h 12465"/>
              <a:gd name="T72" fmla="*/ 8198 w 14515"/>
              <a:gd name="T73" fmla="*/ 7022 h 12465"/>
              <a:gd name="T74" fmla="*/ 6223 w 14515"/>
              <a:gd name="T75" fmla="*/ 7221 h 12465"/>
              <a:gd name="T76" fmla="*/ 6222 w 14515"/>
              <a:gd name="T77" fmla="*/ 5247 h 12465"/>
              <a:gd name="T78" fmla="*/ 6794 w 14515"/>
              <a:gd name="T79" fmla="*/ 3323 h 12465"/>
              <a:gd name="T80" fmla="*/ 5997 w 14515"/>
              <a:gd name="T81" fmla="*/ 2360 h 12465"/>
              <a:gd name="T82" fmla="*/ 5501 w 14515"/>
              <a:gd name="T83" fmla="*/ 3820 h 12465"/>
              <a:gd name="T84" fmla="*/ 4920 w 14515"/>
              <a:gd name="T85" fmla="*/ 1311 h 12465"/>
              <a:gd name="T86" fmla="*/ 5083 w 14515"/>
              <a:gd name="T87" fmla="*/ 521 h 12465"/>
              <a:gd name="T88" fmla="*/ 4776 w 14515"/>
              <a:gd name="T89" fmla="*/ 1425 h 12465"/>
              <a:gd name="T90" fmla="*/ 4039 w 14515"/>
              <a:gd name="T91" fmla="*/ 2366 h 12465"/>
              <a:gd name="T92" fmla="*/ 4073 w 14515"/>
              <a:gd name="T93" fmla="*/ 2502 h 12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515" h="12465">
                <a:moveTo>
                  <a:pt x="4073" y="2502"/>
                </a:moveTo>
                <a:cubicBezTo>
                  <a:pt x="4303" y="2569"/>
                  <a:pt x="4426" y="2682"/>
                  <a:pt x="4706" y="2719"/>
                </a:cubicBezTo>
                <a:cubicBezTo>
                  <a:pt x="4770" y="3315"/>
                  <a:pt x="4976" y="3757"/>
                  <a:pt x="5307" y="4021"/>
                </a:cubicBezTo>
                <a:cubicBezTo>
                  <a:pt x="5619" y="4269"/>
                  <a:pt x="5480" y="4259"/>
                  <a:pt x="5603" y="4655"/>
                </a:cubicBezTo>
                <a:cubicBezTo>
                  <a:pt x="5679" y="4899"/>
                  <a:pt x="5815" y="5132"/>
                  <a:pt x="5869" y="5368"/>
                </a:cubicBezTo>
                <a:cubicBezTo>
                  <a:pt x="5997" y="5848"/>
                  <a:pt x="5869" y="5929"/>
                  <a:pt x="5833" y="6392"/>
                </a:cubicBezTo>
                <a:cubicBezTo>
                  <a:pt x="5539" y="6319"/>
                  <a:pt x="4632" y="5780"/>
                  <a:pt x="4441" y="5328"/>
                </a:cubicBezTo>
                <a:cubicBezTo>
                  <a:pt x="4414" y="5316"/>
                  <a:pt x="4393" y="5292"/>
                  <a:pt x="4385" y="5263"/>
                </a:cubicBezTo>
                <a:cubicBezTo>
                  <a:pt x="4227" y="5039"/>
                  <a:pt x="4089" y="3981"/>
                  <a:pt x="4007" y="3666"/>
                </a:cubicBezTo>
                <a:cubicBezTo>
                  <a:pt x="4121" y="5362"/>
                  <a:pt x="4236" y="5468"/>
                  <a:pt x="5046" y="6142"/>
                </a:cubicBezTo>
                <a:cubicBezTo>
                  <a:pt x="5448" y="6477"/>
                  <a:pt x="5673" y="6501"/>
                  <a:pt x="5703" y="6647"/>
                </a:cubicBezTo>
                <a:cubicBezTo>
                  <a:pt x="5400" y="6577"/>
                  <a:pt x="5518" y="6500"/>
                  <a:pt x="4740" y="6400"/>
                </a:cubicBezTo>
                <a:cubicBezTo>
                  <a:pt x="4364" y="6352"/>
                  <a:pt x="4026" y="6284"/>
                  <a:pt x="3662" y="6231"/>
                </a:cubicBezTo>
                <a:lnTo>
                  <a:pt x="3663" y="6229"/>
                </a:lnTo>
                <a:cubicBezTo>
                  <a:pt x="3652" y="6227"/>
                  <a:pt x="3641" y="6222"/>
                  <a:pt x="3632" y="6216"/>
                </a:cubicBezTo>
                <a:cubicBezTo>
                  <a:pt x="3414" y="6173"/>
                  <a:pt x="3146" y="6079"/>
                  <a:pt x="2954" y="6016"/>
                </a:cubicBezTo>
                <a:cubicBezTo>
                  <a:pt x="2651" y="5915"/>
                  <a:pt x="2571" y="5964"/>
                  <a:pt x="2495" y="5591"/>
                </a:cubicBezTo>
                <a:cubicBezTo>
                  <a:pt x="2290" y="4585"/>
                  <a:pt x="2723" y="3947"/>
                  <a:pt x="2722" y="2970"/>
                </a:cubicBezTo>
                <a:lnTo>
                  <a:pt x="2647" y="3164"/>
                </a:lnTo>
                <a:cubicBezTo>
                  <a:pt x="2454" y="4182"/>
                  <a:pt x="2489" y="3709"/>
                  <a:pt x="2309" y="4381"/>
                </a:cubicBezTo>
                <a:cubicBezTo>
                  <a:pt x="1484" y="4236"/>
                  <a:pt x="1297" y="3919"/>
                  <a:pt x="1035" y="3220"/>
                </a:cubicBezTo>
                <a:cubicBezTo>
                  <a:pt x="1030" y="3874"/>
                  <a:pt x="1570" y="4285"/>
                  <a:pt x="2101" y="4481"/>
                </a:cubicBezTo>
                <a:cubicBezTo>
                  <a:pt x="2253" y="4537"/>
                  <a:pt x="1994" y="4434"/>
                  <a:pt x="2167" y="4508"/>
                </a:cubicBezTo>
                <a:lnTo>
                  <a:pt x="2230" y="4538"/>
                </a:lnTo>
                <a:cubicBezTo>
                  <a:pt x="2111" y="4997"/>
                  <a:pt x="2146" y="5278"/>
                  <a:pt x="2175" y="5756"/>
                </a:cubicBezTo>
                <a:cubicBezTo>
                  <a:pt x="1457" y="5550"/>
                  <a:pt x="1179" y="5272"/>
                  <a:pt x="847" y="4719"/>
                </a:cubicBezTo>
                <a:cubicBezTo>
                  <a:pt x="750" y="4558"/>
                  <a:pt x="629" y="4420"/>
                  <a:pt x="544" y="4250"/>
                </a:cubicBezTo>
                <a:cubicBezTo>
                  <a:pt x="517" y="4236"/>
                  <a:pt x="498" y="4210"/>
                  <a:pt x="492" y="4180"/>
                </a:cubicBezTo>
                <a:lnTo>
                  <a:pt x="479" y="4183"/>
                </a:lnTo>
                <a:cubicBezTo>
                  <a:pt x="353" y="3980"/>
                  <a:pt x="181" y="3698"/>
                  <a:pt x="0" y="3525"/>
                </a:cubicBezTo>
                <a:cubicBezTo>
                  <a:pt x="102" y="3796"/>
                  <a:pt x="476" y="4308"/>
                  <a:pt x="652" y="4601"/>
                </a:cubicBezTo>
                <a:cubicBezTo>
                  <a:pt x="1199" y="5507"/>
                  <a:pt x="1060" y="5664"/>
                  <a:pt x="2422" y="6284"/>
                </a:cubicBezTo>
                <a:cubicBezTo>
                  <a:pt x="2625" y="6377"/>
                  <a:pt x="2773" y="6458"/>
                  <a:pt x="2985" y="6562"/>
                </a:cubicBezTo>
                <a:cubicBezTo>
                  <a:pt x="3181" y="6657"/>
                  <a:pt x="3443" y="6734"/>
                  <a:pt x="3599" y="6841"/>
                </a:cubicBezTo>
                <a:cubicBezTo>
                  <a:pt x="2864" y="7321"/>
                  <a:pt x="1428" y="7363"/>
                  <a:pt x="1532" y="7397"/>
                </a:cubicBezTo>
                <a:cubicBezTo>
                  <a:pt x="2606" y="7756"/>
                  <a:pt x="3297" y="7136"/>
                  <a:pt x="3934" y="7002"/>
                </a:cubicBezTo>
                <a:cubicBezTo>
                  <a:pt x="4117" y="6963"/>
                  <a:pt x="4947" y="7216"/>
                  <a:pt x="5117" y="7312"/>
                </a:cubicBezTo>
                <a:cubicBezTo>
                  <a:pt x="5348" y="7441"/>
                  <a:pt x="5582" y="7961"/>
                  <a:pt x="5555" y="8392"/>
                </a:cubicBezTo>
                <a:cubicBezTo>
                  <a:pt x="5530" y="8783"/>
                  <a:pt x="5326" y="9254"/>
                  <a:pt x="5221" y="9620"/>
                </a:cubicBezTo>
                <a:cubicBezTo>
                  <a:pt x="4959" y="10527"/>
                  <a:pt x="5150" y="11481"/>
                  <a:pt x="5071" y="12465"/>
                </a:cubicBezTo>
                <a:lnTo>
                  <a:pt x="6732" y="12462"/>
                </a:lnTo>
                <a:cubicBezTo>
                  <a:pt x="6743" y="11530"/>
                  <a:pt x="6342" y="10695"/>
                  <a:pt x="6487" y="9780"/>
                </a:cubicBezTo>
                <a:cubicBezTo>
                  <a:pt x="6621" y="8930"/>
                  <a:pt x="6570" y="9189"/>
                  <a:pt x="6643" y="8434"/>
                </a:cubicBezTo>
                <a:cubicBezTo>
                  <a:pt x="6673" y="8127"/>
                  <a:pt x="7105" y="7754"/>
                  <a:pt x="7349" y="7628"/>
                </a:cubicBezTo>
                <a:cubicBezTo>
                  <a:pt x="7704" y="7445"/>
                  <a:pt x="8116" y="7398"/>
                  <a:pt x="8528" y="7302"/>
                </a:cubicBezTo>
                <a:cubicBezTo>
                  <a:pt x="9030" y="7184"/>
                  <a:pt x="9145" y="6941"/>
                  <a:pt x="9723" y="7132"/>
                </a:cubicBezTo>
                <a:cubicBezTo>
                  <a:pt x="10491" y="7384"/>
                  <a:pt x="11256" y="7749"/>
                  <a:pt x="12166" y="7519"/>
                </a:cubicBezTo>
                <a:cubicBezTo>
                  <a:pt x="10714" y="7658"/>
                  <a:pt x="10146" y="7076"/>
                  <a:pt x="9397" y="6927"/>
                </a:cubicBezTo>
                <a:cubicBezTo>
                  <a:pt x="9593" y="6720"/>
                  <a:pt x="9774" y="6514"/>
                  <a:pt x="9944" y="6190"/>
                </a:cubicBezTo>
                <a:cubicBezTo>
                  <a:pt x="10178" y="5741"/>
                  <a:pt x="10031" y="5745"/>
                  <a:pt x="10423" y="5287"/>
                </a:cubicBezTo>
                <a:cubicBezTo>
                  <a:pt x="10831" y="4704"/>
                  <a:pt x="11484" y="4956"/>
                  <a:pt x="12201" y="5045"/>
                </a:cubicBezTo>
                <a:cubicBezTo>
                  <a:pt x="12834" y="5124"/>
                  <a:pt x="13858" y="5075"/>
                  <a:pt x="14515" y="5044"/>
                </a:cubicBezTo>
                <a:cubicBezTo>
                  <a:pt x="13975" y="5068"/>
                  <a:pt x="13132" y="5047"/>
                  <a:pt x="12583" y="5013"/>
                </a:cubicBezTo>
                <a:cubicBezTo>
                  <a:pt x="11934" y="4973"/>
                  <a:pt x="11431" y="4707"/>
                  <a:pt x="10814" y="4851"/>
                </a:cubicBezTo>
                <a:lnTo>
                  <a:pt x="10411" y="5118"/>
                </a:lnTo>
                <a:cubicBezTo>
                  <a:pt x="10345" y="5166"/>
                  <a:pt x="10413" y="5127"/>
                  <a:pt x="10322" y="5179"/>
                </a:cubicBezTo>
                <a:cubicBezTo>
                  <a:pt x="10395" y="4893"/>
                  <a:pt x="10513" y="4671"/>
                  <a:pt x="10674" y="4445"/>
                </a:cubicBezTo>
                <a:cubicBezTo>
                  <a:pt x="10911" y="4112"/>
                  <a:pt x="10936" y="4182"/>
                  <a:pt x="11163" y="4003"/>
                </a:cubicBezTo>
                <a:lnTo>
                  <a:pt x="11247" y="3926"/>
                </a:lnTo>
                <a:cubicBezTo>
                  <a:pt x="11255" y="3920"/>
                  <a:pt x="11266" y="3907"/>
                  <a:pt x="11275" y="3897"/>
                </a:cubicBezTo>
                <a:cubicBezTo>
                  <a:pt x="10908" y="4012"/>
                  <a:pt x="10754" y="4205"/>
                  <a:pt x="10558" y="4395"/>
                </a:cubicBezTo>
                <a:cubicBezTo>
                  <a:pt x="10427" y="4187"/>
                  <a:pt x="10311" y="3981"/>
                  <a:pt x="10259" y="3673"/>
                </a:cubicBezTo>
                <a:cubicBezTo>
                  <a:pt x="10250" y="3661"/>
                  <a:pt x="10244" y="3646"/>
                  <a:pt x="10242" y="3631"/>
                </a:cubicBezTo>
                <a:lnTo>
                  <a:pt x="10240" y="3633"/>
                </a:lnTo>
                <a:cubicBezTo>
                  <a:pt x="10230" y="3234"/>
                  <a:pt x="10266" y="3219"/>
                  <a:pt x="10322" y="2908"/>
                </a:cubicBezTo>
                <a:cubicBezTo>
                  <a:pt x="10087" y="3311"/>
                  <a:pt x="10163" y="4130"/>
                  <a:pt x="10506" y="4431"/>
                </a:cubicBezTo>
                <a:cubicBezTo>
                  <a:pt x="10422" y="4668"/>
                  <a:pt x="10239" y="4937"/>
                  <a:pt x="10119" y="5218"/>
                </a:cubicBezTo>
                <a:cubicBezTo>
                  <a:pt x="9880" y="5780"/>
                  <a:pt x="9731" y="6280"/>
                  <a:pt x="9261" y="6663"/>
                </a:cubicBezTo>
                <a:cubicBezTo>
                  <a:pt x="9066" y="6822"/>
                  <a:pt x="8744" y="6960"/>
                  <a:pt x="8421" y="6967"/>
                </a:cubicBezTo>
                <a:cubicBezTo>
                  <a:pt x="8235" y="6602"/>
                  <a:pt x="8017" y="5788"/>
                  <a:pt x="8105" y="5372"/>
                </a:cubicBezTo>
                <a:cubicBezTo>
                  <a:pt x="8159" y="5115"/>
                  <a:pt x="8228" y="5096"/>
                  <a:pt x="8303" y="4873"/>
                </a:cubicBezTo>
                <a:cubicBezTo>
                  <a:pt x="8267" y="4908"/>
                  <a:pt x="8229" y="4941"/>
                  <a:pt x="8198" y="4980"/>
                </a:cubicBezTo>
                <a:lnTo>
                  <a:pt x="8005" y="5291"/>
                </a:lnTo>
                <a:cubicBezTo>
                  <a:pt x="7857" y="6054"/>
                  <a:pt x="8114" y="6356"/>
                  <a:pt x="8198" y="7022"/>
                </a:cubicBezTo>
                <a:cubicBezTo>
                  <a:pt x="7262" y="7171"/>
                  <a:pt x="7056" y="7246"/>
                  <a:pt x="6517" y="7725"/>
                </a:cubicBezTo>
                <a:cubicBezTo>
                  <a:pt x="6417" y="7600"/>
                  <a:pt x="6315" y="7349"/>
                  <a:pt x="6223" y="7221"/>
                </a:cubicBezTo>
                <a:cubicBezTo>
                  <a:pt x="6019" y="6937"/>
                  <a:pt x="6126" y="6982"/>
                  <a:pt x="6216" y="6632"/>
                </a:cubicBezTo>
                <a:cubicBezTo>
                  <a:pt x="6343" y="6135"/>
                  <a:pt x="6354" y="5714"/>
                  <a:pt x="6222" y="5247"/>
                </a:cubicBezTo>
                <a:cubicBezTo>
                  <a:pt x="6032" y="5069"/>
                  <a:pt x="6110" y="4917"/>
                  <a:pt x="6216" y="4725"/>
                </a:cubicBezTo>
                <a:cubicBezTo>
                  <a:pt x="6492" y="4220"/>
                  <a:pt x="6592" y="3697"/>
                  <a:pt x="6794" y="3323"/>
                </a:cubicBezTo>
                <a:cubicBezTo>
                  <a:pt x="8577" y="0"/>
                  <a:pt x="7658" y="1663"/>
                  <a:pt x="5890" y="4572"/>
                </a:cubicBezTo>
                <a:cubicBezTo>
                  <a:pt x="5442" y="3988"/>
                  <a:pt x="5888" y="2934"/>
                  <a:pt x="5997" y="2360"/>
                </a:cubicBezTo>
                <a:cubicBezTo>
                  <a:pt x="5905" y="2450"/>
                  <a:pt x="5869" y="2565"/>
                  <a:pt x="5817" y="2689"/>
                </a:cubicBezTo>
                <a:cubicBezTo>
                  <a:pt x="5621" y="3151"/>
                  <a:pt x="5590" y="3309"/>
                  <a:pt x="5501" y="3820"/>
                </a:cubicBezTo>
                <a:cubicBezTo>
                  <a:pt x="5196" y="3660"/>
                  <a:pt x="4985" y="3286"/>
                  <a:pt x="4896" y="2794"/>
                </a:cubicBezTo>
                <a:cubicBezTo>
                  <a:pt x="4818" y="2362"/>
                  <a:pt x="4737" y="1690"/>
                  <a:pt x="4920" y="1311"/>
                </a:cubicBezTo>
                <a:lnTo>
                  <a:pt x="5118" y="491"/>
                </a:lnTo>
                <a:cubicBezTo>
                  <a:pt x="5092" y="497"/>
                  <a:pt x="5085" y="502"/>
                  <a:pt x="5083" y="521"/>
                </a:cubicBezTo>
                <a:lnTo>
                  <a:pt x="4933" y="962"/>
                </a:lnTo>
                <a:cubicBezTo>
                  <a:pt x="4878" y="1115"/>
                  <a:pt x="4821" y="1260"/>
                  <a:pt x="4776" y="1425"/>
                </a:cubicBezTo>
                <a:cubicBezTo>
                  <a:pt x="4658" y="1863"/>
                  <a:pt x="4734" y="2191"/>
                  <a:pt x="4681" y="2615"/>
                </a:cubicBezTo>
                <a:cubicBezTo>
                  <a:pt x="4429" y="2530"/>
                  <a:pt x="4275" y="2487"/>
                  <a:pt x="4039" y="2366"/>
                </a:cubicBezTo>
                <a:cubicBezTo>
                  <a:pt x="3712" y="2199"/>
                  <a:pt x="3817" y="2048"/>
                  <a:pt x="3815" y="1655"/>
                </a:cubicBezTo>
                <a:cubicBezTo>
                  <a:pt x="3536" y="2228"/>
                  <a:pt x="4042" y="2471"/>
                  <a:pt x="4073" y="250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8676" name="Oval 21"/>
          <p:cNvSpPr>
            <a:spLocks noChangeArrowheads="1"/>
          </p:cNvSpPr>
          <p:nvPr/>
        </p:nvSpPr>
        <p:spPr bwMode="auto">
          <a:xfrm>
            <a:off x="8875713" y="4475163"/>
            <a:ext cx="393700" cy="393700"/>
          </a:xfrm>
          <a:prstGeom prst="ellipse">
            <a:avLst/>
          </a:prstGeom>
          <a:solidFill>
            <a:srgbClr val="A5A6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8677" name="Oval 22"/>
          <p:cNvSpPr>
            <a:spLocks noChangeArrowheads="1"/>
          </p:cNvSpPr>
          <p:nvPr/>
        </p:nvSpPr>
        <p:spPr bwMode="auto">
          <a:xfrm>
            <a:off x="9512300" y="4316413"/>
            <a:ext cx="393700" cy="395287"/>
          </a:xfrm>
          <a:prstGeom prst="ellipse">
            <a:avLst/>
          </a:prstGeom>
          <a:solidFill>
            <a:srgbClr val="A5A6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8678" name="Oval 23"/>
          <p:cNvSpPr>
            <a:spLocks noChangeArrowheads="1"/>
          </p:cNvSpPr>
          <p:nvPr/>
        </p:nvSpPr>
        <p:spPr bwMode="auto">
          <a:xfrm>
            <a:off x="7289800" y="4095750"/>
            <a:ext cx="393700" cy="395288"/>
          </a:xfrm>
          <a:prstGeom prst="ellipse">
            <a:avLst/>
          </a:prstGeom>
          <a:solidFill>
            <a:srgbClr val="E19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8679" name="Oval 25"/>
          <p:cNvSpPr>
            <a:spLocks noChangeArrowheads="1"/>
          </p:cNvSpPr>
          <p:nvPr/>
        </p:nvSpPr>
        <p:spPr bwMode="auto">
          <a:xfrm>
            <a:off x="8913813" y="3222625"/>
            <a:ext cx="393700" cy="393700"/>
          </a:xfrm>
          <a:prstGeom prst="ellipse">
            <a:avLst/>
          </a:prstGeom>
          <a:solidFill>
            <a:srgbClr val="A5A6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8680" name="Oval 9"/>
          <p:cNvSpPr>
            <a:spLocks noChangeArrowheads="1"/>
          </p:cNvSpPr>
          <p:nvPr/>
        </p:nvSpPr>
        <p:spPr bwMode="auto">
          <a:xfrm>
            <a:off x="6626225" y="3165475"/>
            <a:ext cx="419100" cy="419100"/>
          </a:xfrm>
          <a:prstGeom prst="ellipse">
            <a:avLst/>
          </a:prstGeom>
          <a:solidFill>
            <a:srgbClr val="E19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8681" name="Oval 18"/>
          <p:cNvSpPr>
            <a:spLocks noChangeArrowheads="1"/>
          </p:cNvSpPr>
          <p:nvPr/>
        </p:nvSpPr>
        <p:spPr bwMode="auto">
          <a:xfrm>
            <a:off x="7502525" y="3427413"/>
            <a:ext cx="614363" cy="615950"/>
          </a:xfrm>
          <a:prstGeom prst="ellipse">
            <a:avLst/>
          </a:prstGeom>
          <a:solidFill>
            <a:srgbClr val="A5A6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8682" name="Oval 19"/>
          <p:cNvSpPr>
            <a:spLocks noChangeArrowheads="1"/>
          </p:cNvSpPr>
          <p:nvPr/>
        </p:nvSpPr>
        <p:spPr bwMode="auto">
          <a:xfrm>
            <a:off x="9029700" y="3652838"/>
            <a:ext cx="614363" cy="614362"/>
          </a:xfrm>
          <a:prstGeom prst="ellipse">
            <a:avLst/>
          </a:prstGeom>
          <a:solidFill>
            <a:srgbClr val="E19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8683" name="Oval 12"/>
          <p:cNvSpPr>
            <a:spLocks noChangeArrowheads="1"/>
          </p:cNvSpPr>
          <p:nvPr/>
        </p:nvSpPr>
        <p:spPr bwMode="auto">
          <a:xfrm>
            <a:off x="8343900" y="2770188"/>
            <a:ext cx="534988" cy="534987"/>
          </a:xfrm>
          <a:prstGeom prst="ellipse">
            <a:avLst/>
          </a:prstGeom>
          <a:solidFill>
            <a:srgbClr val="E19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8684" name="Oval 24"/>
          <p:cNvSpPr>
            <a:spLocks noChangeArrowheads="1"/>
          </p:cNvSpPr>
          <p:nvPr/>
        </p:nvSpPr>
        <p:spPr bwMode="auto">
          <a:xfrm>
            <a:off x="6434138" y="4632325"/>
            <a:ext cx="646112" cy="649288"/>
          </a:xfrm>
          <a:prstGeom prst="ellipse">
            <a:avLst/>
          </a:prstGeom>
          <a:solidFill>
            <a:srgbClr val="E19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8916988" y="2266950"/>
            <a:ext cx="839787" cy="841375"/>
          </a:xfrm>
          <a:prstGeom prst="ellipse">
            <a:avLst/>
          </a:prstGeom>
          <a:solidFill>
            <a:srgbClr val="A5A6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8686" name="Oval 15"/>
          <p:cNvSpPr>
            <a:spLocks noChangeArrowheads="1"/>
          </p:cNvSpPr>
          <p:nvPr/>
        </p:nvSpPr>
        <p:spPr bwMode="auto">
          <a:xfrm>
            <a:off x="11176000" y="3760788"/>
            <a:ext cx="839788" cy="839787"/>
          </a:xfrm>
          <a:prstGeom prst="ellipse">
            <a:avLst/>
          </a:prstGeom>
          <a:solidFill>
            <a:srgbClr val="A5A6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8687" name="Oval 8"/>
          <p:cNvSpPr>
            <a:spLocks noChangeArrowheads="1"/>
          </p:cNvSpPr>
          <p:nvPr/>
        </p:nvSpPr>
        <p:spPr bwMode="auto">
          <a:xfrm>
            <a:off x="7110413" y="3095625"/>
            <a:ext cx="419100" cy="419100"/>
          </a:xfrm>
          <a:prstGeom prst="ellipse">
            <a:avLst/>
          </a:prstGeom>
          <a:solidFill>
            <a:srgbClr val="A5A6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8688" name="Oval 17"/>
          <p:cNvSpPr>
            <a:spLocks noChangeArrowheads="1"/>
          </p:cNvSpPr>
          <p:nvPr/>
        </p:nvSpPr>
        <p:spPr bwMode="auto">
          <a:xfrm>
            <a:off x="4389438" y="2649538"/>
            <a:ext cx="2120900" cy="2120900"/>
          </a:xfrm>
          <a:prstGeom prst="ellipse">
            <a:avLst/>
          </a:prstGeom>
          <a:solidFill>
            <a:srgbClr val="E19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8689" name="Oval 17"/>
          <p:cNvSpPr>
            <a:spLocks noChangeArrowheads="1"/>
          </p:cNvSpPr>
          <p:nvPr/>
        </p:nvSpPr>
        <p:spPr bwMode="auto">
          <a:xfrm>
            <a:off x="6426200" y="931863"/>
            <a:ext cx="2120900" cy="2120900"/>
          </a:xfrm>
          <a:prstGeom prst="ellipse">
            <a:avLst/>
          </a:prstGeom>
          <a:solidFill>
            <a:srgbClr val="E19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8690" name="Oval 16"/>
          <p:cNvSpPr>
            <a:spLocks noChangeArrowheads="1"/>
          </p:cNvSpPr>
          <p:nvPr/>
        </p:nvSpPr>
        <p:spPr bwMode="auto">
          <a:xfrm>
            <a:off x="10131425" y="4625975"/>
            <a:ext cx="1847850" cy="1846263"/>
          </a:xfrm>
          <a:prstGeom prst="ellipse">
            <a:avLst/>
          </a:prstGeom>
          <a:solidFill>
            <a:srgbClr val="E19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8691" name="Oval 14"/>
          <p:cNvSpPr>
            <a:spLocks noChangeArrowheads="1"/>
          </p:cNvSpPr>
          <p:nvPr/>
        </p:nvSpPr>
        <p:spPr bwMode="auto">
          <a:xfrm>
            <a:off x="9901238" y="2352675"/>
            <a:ext cx="1550987" cy="1550988"/>
          </a:xfrm>
          <a:prstGeom prst="ellipse">
            <a:avLst/>
          </a:prstGeom>
          <a:solidFill>
            <a:srgbClr val="E19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8692" name="文本框 55"/>
          <p:cNvSpPr txBox="1">
            <a:spLocks noChangeArrowheads="1"/>
          </p:cNvSpPr>
          <p:nvPr/>
        </p:nvSpPr>
        <p:spPr bwMode="auto">
          <a:xfrm>
            <a:off x="5026660" y="3382010"/>
            <a:ext cx="11988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安全</a:t>
            </a:r>
            <a:endParaRPr lang="zh-CN" altLang="en-US" sz="2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693" name="文本框 56"/>
          <p:cNvSpPr txBox="1">
            <a:spLocks noChangeArrowheads="1"/>
          </p:cNvSpPr>
          <p:nvPr/>
        </p:nvSpPr>
        <p:spPr bwMode="auto">
          <a:xfrm>
            <a:off x="6738620" y="1698308"/>
            <a:ext cx="16052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满足需求</a:t>
            </a:r>
            <a:endParaRPr lang="zh-CN" altLang="en-US" sz="2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694" name="文本框 57"/>
          <p:cNvSpPr txBox="1">
            <a:spLocks noChangeArrowheads="1"/>
          </p:cNvSpPr>
          <p:nvPr/>
        </p:nvSpPr>
        <p:spPr bwMode="auto">
          <a:xfrm>
            <a:off x="10288270" y="2867660"/>
            <a:ext cx="125603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舒适</a:t>
            </a:r>
            <a:endParaRPr lang="zh-CN" altLang="en-US" sz="2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695" name="文本框 58"/>
          <p:cNvSpPr txBox="1">
            <a:spLocks noChangeArrowheads="1"/>
          </p:cNvSpPr>
          <p:nvPr/>
        </p:nvSpPr>
        <p:spPr bwMode="auto">
          <a:xfrm>
            <a:off x="10607993" y="5281930"/>
            <a:ext cx="8940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心理</a:t>
            </a:r>
            <a:endParaRPr lang="zh-CN" altLang="en-US" sz="2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8700" name="组合 63"/>
          <p:cNvGrpSpPr/>
          <p:nvPr/>
        </p:nvGrpSpPr>
        <p:grpSpPr bwMode="auto">
          <a:xfrm>
            <a:off x="6561138" y="4748213"/>
            <a:ext cx="414337" cy="414337"/>
            <a:chOff x="749300" y="1427163"/>
            <a:chExt cx="414338" cy="414337"/>
          </a:xfrm>
        </p:grpSpPr>
        <p:sp>
          <p:nvSpPr>
            <p:cNvPr id="65" name="Freeform 48"/>
            <p:cNvSpPr/>
            <p:nvPr/>
          </p:nvSpPr>
          <p:spPr bwMode="auto">
            <a:xfrm>
              <a:off x="749300" y="1427163"/>
              <a:ext cx="269876" cy="271462"/>
            </a:xfrm>
            <a:custGeom>
              <a:avLst/>
              <a:gdLst>
                <a:gd name="T0" fmla="*/ 104 w 120"/>
                <a:gd name="T1" fmla="*/ 67 h 120"/>
                <a:gd name="T2" fmla="*/ 120 w 120"/>
                <a:gd name="T3" fmla="*/ 76 h 120"/>
                <a:gd name="T4" fmla="*/ 114 w 120"/>
                <a:gd name="T5" fmla="*/ 91 h 120"/>
                <a:gd name="T6" fmla="*/ 96 w 120"/>
                <a:gd name="T7" fmla="*/ 86 h 120"/>
                <a:gd name="T8" fmla="*/ 86 w 120"/>
                <a:gd name="T9" fmla="*/ 96 h 120"/>
                <a:gd name="T10" fmla="*/ 91 w 120"/>
                <a:gd name="T11" fmla="*/ 114 h 120"/>
                <a:gd name="T12" fmla="*/ 76 w 120"/>
                <a:gd name="T13" fmla="*/ 120 h 120"/>
                <a:gd name="T14" fmla="*/ 66 w 120"/>
                <a:gd name="T15" fmla="*/ 104 h 120"/>
                <a:gd name="T16" fmla="*/ 60 w 120"/>
                <a:gd name="T17" fmla="*/ 104 h 120"/>
                <a:gd name="T18" fmla="*/ 53 w 120"/>
                <a:gd name="T19" fmla="*/ 104 h 120"/>
                <a:gd name="T20" fmla="*/ 53 w 120"/>
                <a:gd name="T21" fmla="*/ 104 h 120"/>
                <a:gd name="T22" fmla="*/ 44 w 120"/>
                <a:gd name="T23" fmla="*/ 120 h 120"/>
                <a:gd name="T24" fmla="*/ 29 w 120"/>
                <a:gd name="T25" fmla="*/ 114 h 120"/>
                <a:gd name="T26" fmla="*/ 34 w 120"/>
                <a:gd name="T27" fmla="*/ 95 h 120"/>
                <a:gd name="T28" fmla="*/ 24 w 120"/>
                <a:gd name="T29" fmla="*/ 86 h 120"/>
                <a:gd name="T30" fmla="*/ 6 w 120"/>
                <a:gd name="T31" fmla="*/ 91 h 120"/>
                <a:gd name="T32" fmla="*/ 0 w 120"/>
                <a:gd name="T33" fmla="*/ 76 h 120"/>
                <a:gd name="T34" fmla="*/ 16 w 120"/>
                <a:gd name="T35" fmla="*/ 66 h 120"/>
                <a:gd name="T36" fmla="*/ 16 w 120"/>
                <a:gd name="T37" fmla="*/ 60 h 120"/>
                <a:gd name="T38" fmla="*/ 16 w 120"/>
                <a:gd name="T39" fmla="*/ 53 h 120"/>
                <a:gd name="T40" fmla="*/ 16 w 120"/>
                <a:gd name="T41" fmla="*/ 53 h 120"/>
                <a:gd name="T42" fmla="*/ 0 w 120"/>
                <a:gd name="T43" fmla="*/ 43 h 120"/>
                <a:gd name="T44" fmla="*/ 6 w 120"/>
                <a:gd name="T45" fmla="*/ 29 h 120"/>
                <a:gd name="T46" fmla="*/ 24 w 120"/>
                <a:gd name="T47" fmla="*/ 34 h 120"/>
                <a:gd name="T48" fmla="*/ 34 w 120"/>
                <a:gd name="T49" fmla="*/ 24 h 120"/>
                <a:gd name="T50" fmla="*/ 29 w 120"/>
                <a:gd name="T51" fmla="*/ 6 h 120"/>
                <a:gd name="T52" fmla="*/ 44 w 120"/>
                <a:gd name="T53" fmla="*/ 0 h 120"/>
                <a:gd name="T54" fmla="*/ 54 w 120"/>
                <a:gd name="T55" fmla="*/ 16 h 120"/>
                <a:gd name="T56" fmla="*/ 60 w 120"/>
                <a:gd name="T57" fmla="*/ 16 h 120"/>
                <a:gd name="T58" fmla="*/ 67 w 120"/>
                <a:gd name="T59" fmla="*/ 16 h 120"/>
                <a:gd name="T60" fmla="*/ 77 w 120"/>
                <a:gd name="T61" fmla="*/ 0 h 120"/>
                <a:gd name="T62" fmla="*/ 91 w 120"/>
                <a:gd name="T63" fmla="*/ 6 h 120"/>
                <a:gd name="T64" fmla="*/ 87 w 120"/>
                <a:gd name="T65" fmla="*/ 24 h 120"/>
                <a:gd name="T66" fmla="*/ 96 w 120"/>
                <a:gd name="T67" fmla="*/ 34 h 120"/>
                <a:gd name="T68" fmla="*/ 114 w 120"/>
                <a:gd name="T69" fmla="*/ 29 h 120"/>
                <a:gd name="T70" fmla="*/ 120 w 120"/>
                <a:gd name="T71" fmla="*/ 44 h 120"/>
                <a:gd name="T72" fmla="*/ 104 w 120"/>
                <a:gd name="T73" fmla="*/ 54 h 120"/>
                <a:gd name="T74" fmla="*/ 104 w 120"/>
                <a:gd name="T75" fmla="*/ 60 h 120"/>
                <a:gd name="T76" fmla="*/ 104 w 120"/>
                <a:gd name="T77" fmla="*/ 6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0" h="120">
                  <a:moveTo>
                    <a:pt x="104" y="67"/>
                  </a:moveTo>
                  <a:cubicBezTo>
                    <a:pt x="120" y="76"/>
                    <a:pt x="120" y="76"/>
                    <a:pt x="120" y="76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3" y="90"/>
                    <a:pt x="90" y="93"/>
                    <a:pt x="86" y="96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4" y="104"/>
                    <a:pt x="62" y="104"/>
                    <a:pt x="60" y="104"/>
                  </a:cubicBezTo>
                  <a:cubicBezTo>
                    <a:pt x="58" y="104"/>
                    <a:pt x="56" y="104"/>
                    <a:pt x="53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0" y="93"/>
                    <a:pt x="27" y="89"/>
                    <a:pt x="24" y="86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4"/>
                    <a:pt x="16" y="62"/>
                    <a:pt x="16" y="60"/>
                  </a:cubicBezTo>
                  <a:cubicBezTo>
                    <a:pt x="16" y="57"/>
                    <a:pt x="16" y="55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7" y="30"/>
                    <a:pt x="30" y="27"/>
                    <a:pt x="34" y="24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6" y="16"/>
                    <a:pt x="58" y="16"/>
                    <a:pt x="60" y="16"/>
                  </a:cubicBezTo>
                  <a:cubicBezTo>
                    <a:pt x="62" y="16"/>
                    <a:pt x="65" y="16"/>
                    <a:pt x="67" y="16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0" y="27"/>
                    <a:pt x="93" y="30"/>
                    <a:pt x="96" y="34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6"/>
                    <a:pt x="104" y="58"/>
                    <a:pt x="104" y="60"/>
                  </a:cubicBezTo>
                  <a:cubicBezTo>
                    <a:pt x="104" y="62"/>
                    <a:pt x="104" y="64"/>
                    <a:pt x="104" y="67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6" name="Freeform 49"/>
            <p:cNvSpPr/>
            <p:nvPr/>
          </p:nvSpPr>
          <p:spPr bwMode="auto">
            <a:xfrm>
              <a:off x="835025" y="1512888"/>
              <a:ext cx="98425" cy="100012"/>
            </a:xfrm>
            <a:custGeom>
              <a:avLst/>
              <a:gdLst>
                <a:gd name="T0" fmla="*/ 8 w 44"/>
                <a:gd name="T1" fmla="*/ 36 h 44"/>
                <a:gd name="T2" fmla="*/ 36 w 44"/>
                <a:gd name="T3" fmla="*/ 36 h 44"/>
                <a:gd name="T4" fmla="*/ 36 w 44"/>
                <a:gd name="T5" fmla="*/ 8 h 44"/>
                <a:gd name="T6" fmla="*/ 8 w 44"/>
                <a:gd name="T7" fmla="*/ 8 h 44"/>
                <a:gd name="T8" fmla="*/ 8 w 44"/>
                <a:gd name="T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8" y="36"/>
                  </a:moveTo>
                  <a:cubicBezTo>
                    <a:pt x="16" y="44"/>
                    <a:pt x="28" y="44"/>
                    <a:pt x="36" y="36"/>
                  </a:cubicBezTo>
                  <a:cubicBezTo>
                    <a:pt x="44" y="28"/>
                    <a:pt x="44" y="16"/>
                    <a:pt x="36" y="8"/>
                  </a:cubicBezTo>
                  <a:cubicBezTo>
                    <a:pt x="28" y="0"/>
                    <a:pt x="16" y="0"/>
                    <a:pt x="8" y="8"/>
                  </a:cubicBezTo>
                  <a:cubicBezTo>
                    <a:pt x="0" y="16"/>
                    <a:pt x="0" y="28"/>
                    <a:pt x="8" y="36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7" name="Freeform 50"/>
            <p:cNvSpPr/>
            <p:nvPr/>
          </p:nvSpPr>
          <p:spPr bwMode="auto">
            <a:xfrm>
              <a:off x="965201" y="1644650"/>
              <a:ext cx="198437" cy="196850"/>
            </a:xfrm>
            <a:custGeom>
              <a:avLst/>
              <a:gdLst>
                <a:gd name="T0" fmla="*/ 75 w 88"/>
                <a:gd name="T1" fmla="*/ 36 h 88"/>
                <a:gd name="T2" fmla="*/ 88 w 88"/>
                <a:gd name="T3" fmla="*/ 38 h 88"/>
                <a:gd name="T4" fmla="*/ 88 w 88"/>
                <a:gd name="T5" fmla="*/ 49 h 88"/>
                <a:gd name="T6" fmla="*/ 75 w 88"/>
                <a:gd name="T7" fmla="*/ 51 h 88"/>
                <a:gd name="T8" fmla="*/ 71 w 88"/>
                <a:gd name="T9" fmla="*/ 60 h 88"/>
                <a:gd name="T10" fmla="*/ 79 w 88"/>
                <a:gd name="T11" fmla="*/ 71 h 88"/>
                <a:gd name="T12" fmla="*/ 71 w 88"/>
                <a:gd name="T13" fmla="*/ 79 h 88"/>
                <a:gd name="T14" fmla="*/ 61 w 88"/>
                <a:gd name="T15" fmla="*/ 71 h 88"/>
                <a:gd name="T16" fmla="*/ 57 w 88"/>
                <a:gd name="T17" fmla="*/ 73 h 88"/>
                <a:gd name="T18" fmla="*/ 52 w 88"/>
                <a:gd name="T19" fmla="*/ 75 h 88"/>
                <a:gd name="T20" fmla="*/ 52 w 88"/>
                <a:gd name="T21" fmla="*/ 75 h 88"/>
                <a:gd name="T22" fmla="*/ 50 w 88"/>
                <a:gd name="T23" fmla="*/ 88 h 88"/>
                <a:gd name="T24" fmla="*/ 39 w 88"/>
                <a:gd name="T25" fmla="*/ 88 h 88"/>
                <a:gd name="T26" fmla="*/ 37 w 88"/>
                <a:gd name="T27" fmla="*/ 75 h 88"/>
                <a:gd name="T28" fmla="*/ 28 w 88"/>
                <a:gd name="T29" fmla="*/ 71 h 88"/>
                <a:gd name="T30" fmla="*/ 17 w 88"/>
                <a:gd name="T31" fmla="*/ 79 h 88"/>
                <a:gd name="T32" fmla="*/ 9 w 88"/>
                <a:gd name="T33" fmla="*/ 71 h 88"/>
                <a:gd name="T34" fmla="*/ 17 w 88"/>
                <a:gd name="T35" fmla="*/ 60 h 88"/>
                <a:gd name="T36" fmla="*/ 15 w 88"/>
                <a:gd name="T37" fmla="*/ 56 h 88"/>
                <a:gd name="T38" fmla="*/ 13 w 88"/>
                <a:gd name="T39" fmla="*/ 51 h 88"/>
                <a:gd name="T40" fmla="*/ 13 w 88"/>
                <a:gd name="T41" fmla="*/ 51 h 88"/>
                <a:gd name="T42" fmla="*/ 0 w 88"/>
                <a:gd name="T43" fmla="*/ 50 h 88"/>
                <a:gd name="T44" fmla="*/ 0 w 88"/>
                <a:gd name="T45" fmla="*/ 38 h 88"/>
                <a:gd name="T46" fmla="*/ 13 w 88"/>
                <a:gd name="T47" fmla="*/ 37 h 88"/>
                <a:gd name="T48" fmla="*/ 17 w 88"/>
                <a:gd name="T49" fmla="*/ 28 h 88"/>
                <a:gd name="T50" fmla="*/ 9 w 88"/>
                <a:gd name="T51" fmla="*/ 17 h 88"/>
                <a:gd name="T52" fmla="*/ 17 w 88"/>
                <a:gd name="T53" fmla="*/ 9 h 88"/>
                <a:gd name="T54" fmla="*/ 28 w 88"/>
                <a:gd name="T55" fmla="*/ 17 h 88"/>
                <a:gd name="T56" fmla="*/ 32 w 88"/>
                <a:gd name="T57" fmla="*/ 15 h 88"/>
                <a:gd name="T58" fmla="*/ 36 w 88"/>
                <a:gd name="T59" fmla="*/ 13 h 88"/>
                <a:gd name="T60" fmla="*/ 38 w 88"/>
                <a:gd name="T61" fmla="*/ 0 h 88"/>
                <a:gd name="T62" fmla="*/ 50 w 88"/>
                <a:gd name="T63" fmla="*/ 0 h 88"/>
                <a:gd name="T64" fmla="*/ 51 w 88"/>
                <a:gd name="T65" fmla="*/ 13 h 88"/>
                <a:gd name="T66" fmla="*/ 60 w 88"/>
                <a:gd name="T67" fmla="*/ 17 h 88"/>
                <a:gd name="T68" fmla="*/ 71 w 88"/>
                <a:gd name="T69" fmla="*/ 9 h 88"/>
                <a:gd name="T70" fmla="*/ 79 w 88"/>
                <a:gd name="T71" fmla="*/ 17 h 88"/>
                <a:gd name="T72" fmla="*/ 71 w 88"/>
                <a:gd name="T73" fmla="*/ 27 h 88"/>
                <a:gd name="T74" fmla="*/ 73 w 88"/>
                <a:gd name="T75" fmla="*/ 31 h 88"/>
                <a:gd name="T76" fmla="*/ 75 w 88"/>
                <a:gd name="T77" fmla="*/ 3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88">
                  <a:moveTo>
                    <a:pt x="75" y="36"/>
                  </a:moveTo>
                  <a:cubicBezTo>
                    <a:pt x="88" y="38"/>
                    <a:pt x="88" y="38"/>
                    <a:pt x="88" y="38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4" y="54"/>
                    <a:pt x="73" y="57"/>
                    <a:pt x="71" y="60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9" y="72"/>
                    <a:pt x="58" y="72"/>
                    <a:pt x="57" y="73"/>
                  </a:cubicBezTo>
                  <a:cubicBezTo>
                    <a:pt x="55" y="74"/>
                    <a:pt x="54" y="74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4" y="74"/>
                    <a:pt x="31" y="73"/>
                    <a:pt x="28" y="71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6" y="59"/>
                    <a:pt x="16" y="58"/>
                    <a:pt x="15" y="56"/>
                  </a:cubicBezTo>
                  <a:cubicBezTo>
                    <a:pt x="14" y="55"/>
                    <a:pt x="14" y="53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3"/>
                    <a:pt x="15" y="30"/>
                    <a:pt x="17" y="2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6"/>
                    <a:pt x="30" y="15"/>
                    <a:pt x="32" y="15"/>
                  </a:cubicBezTo>
                  <a:cubicBezTo>
                    <a:pt x="33" y="14"/>
                    <a:pt x="35" y="14"/>
                    <a:pt x="36" y="1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5" y="14"/>
                    <a:pt x="58" y="15"/>
                    <a:pt x="60" y="17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2" y="29"/>
                    <a:pt x="73" y="30"/>
                    <a:pt x="73" y="31"/>
                  </a:cubicBezTo>
                  <a:cubicBezTo>
                    <a:pt x="74" y="33"/>
                    <a:pt x="74" y="35"/>
                    <a:pt x="75" y="36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8" name="Freeform 51"/>
            <p:cNvSpPr/>
            <p:nvPr/>
          </p:nvSpPr>
          <p:spPr bwMode="auto">
            <a:xfrm>
              <a:off x="1035051" y="1711325"/>
              <a:ext cx="60325" cy="60325"/>
            </a:xfrm>
            <a:custGeom>
              <a:avLst/>
              <a:gdLst>
                <a:gd name="T0" fmla="*/ 9 w 27"/>
                <a:gd name="T1" fmla="*/ 25 h 27"/>
                <a:gd name="T2" fmla="*/ 24 w 27"/>
                <a:gd name="T3" fmla="*/ 18 h 27"/>
                <a:gd name="T4" fmla="*/ 18 w 27"/>
                <a:gd name="T5" fmla="*/ 3 h 27"/>
                <a:gd name="T6" fmla="*/ 2 w 27"/>
                <a:gd name="T7" fmla="*/ 9 h 27"/>
                <a:gd name="T8" fmla="*/ 9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5"/>
                  </a:moveTo>
                  <a:cubicBezTo>
                    <a:pt x="15" y="27"/>
                    <a:pt x="22" y="24"/>
                    <a:pt x="24" y="18"/>
                  </a:cubicBezTo>
                  <a:cubicBezTo>
                    <a:pt x="27" y="12"/>
                    <a:pt x="24" y="5"/>
                    <a:pt x="18" y="3"/>
                  </a:cubicBezTo>
                  <a:cubicBezTo>
                    <a:pt x="11" y="0"/>
                    <a:pt x="4" y="3"/>
                    <a:pt x="2" y="9"/>
                  </a:cubicBezTo>
                  <a:cubicBezTo>
                    <a:pt x="0" y="16"/>
                    <a:pt x="3" y="23"/>
                    <a:pt x="9" y="25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8701" name="组合 68"/>
          <p:cNvGrpSpPr/>
          <p:nvPr/>
        </p:nvGrpSpPr>
        <p:grpSpPr bwMode="auto">
          <a:xfrm>
            <a:off x="749300" y="1427163"/>
            <a:ext cx="414338" cy="414337"/>
            <a:chOff x="749300" y="1427163"/>
            <a:chExt cx="414338" cy="414337"/>
          </a:xfrm>
        </p:grpSpPr>
        <p:sp>
          <p:nvSpPr>
            <p:cNvPr id="70" name="Freeform 48"/>
            <p:cNvSpPr/>
            <p:nvPr/>
          </p:nvSpPr>
          <p:spPr bwMode="auto">
            <a:xfrm>
              <a:off x="749300" y="1427163"/>
              <a:ext cx="269875" cy="271462"/>
            </a:xfrm>
            <a:custGeom>
              <a:avLst/>
              <a:gdLst>
                <a:gd name="T0" fmla="*/ 104 w 120"/>
                <a:gd name="T1" fmla="*/ 67 h 120"/>
                <a:gd name="T2" fmla="*/ 120 w 120"/>
                <a:gd name="T3" fmla="*/ 76 h 120"/>
                <a:gd name="T4" fmla="*/ 114 w 120"/>
                <a:gd name="T5" fmla="*/ 91 h 120"/>
                <a:gd name="T6" fmla="*/ 96 w 120"/>
                <a:gd name="T7" fmla="*/ 86 h 120"/>
                <a:gd name="T8" fmla="*/ 86 w 120"/>
                <a:gd name="T9" fmla="*/ 96 h 120"/>
                <a:gd name="T10" fmla="*/ 91 w 120"/>
                <a:gd name="T11" fmla="*/ 114 h 120"/>
                <a:gd name="T12" fmla="*/ 76 w 120"/>
                <a:gd name="T13" fmla="*/ 120 h 120"/>
                <a:gd name="T14" fmla="*/ 66 w 120"/>
                <a:gd name="T15" fmla="*/ 104 h 120"/>
                <a:gd name="T16" fmla="*/ 60 w 120"/>
                <a:gd name="T17" fmla="*/ 104 h 120"/>
                <a:gd name="T18" fmla="*/ 53 w 120"/>
                <a:gd name="T19" fmla="*/ 104 h 120"/>
                <a:gd name="T20" fmla="*/ 53 w 120"/>
                <a:gd name="T21" fmla="*/ 104 h 120"/>
                <a:gd name="T22" fmla="*/ 44 w 120"/>
                <a:gd name="T23" fmla="*/ 120 h 120"/>
                <a:gd name="T24" fmla="*/ 29 w 120"/>
                <a:gd name="T25" fmla="*/ 114 h 120"/>
                <a:gd name="T26" fmla="*/ 34 w 120"/>
                <a:gd name="T27" fmla="*/ 95 h 120"/>
                <a:gd name="T28" fmla="*/ 24 w 120"/>
                <a:gd name="T29" fmla="*/ 86 h 120"/>
                <a:gd name="T30" fmla="*/ 6 w 120"/>
                <a:gd name="T31" fmla="*/ 91 h 120"/>
                <a:gd name="T32" fmla="*/ 0 w 120"/>
                <a:gd name="T33" fmla="*/ 76 h 120"/>
                <a:gd name="T34" fmla="*/ 16 w 120"/>
                <a:gd name="T35" fmla="*/ 66 h 120"/>
                <a:gd name="T36" fmla="*/ 16 w 120"/>
                <a:gd name="T37" fmla="*/ 60 h 120"/>
                <a:gd name="T38" fmla="*/ 16 w 120"/>
                <a:gd name="T39" fmla="*/ 53 h 120"/>
                <a:gd name="T40" fmla="*/ 16 w 120"/>
                <a:gd name="T41" fmla="*/ 53 h 120"/>
                <a:gd name="T42" fmla="*/ 0 w 120"/>
                <a:gd name="T43" fmla="*/ 43 h 120"/>
                <a:gd name="T44" fmla="*/ 6 w 120"/>
                <a:gd name="T45" fmla="*/ 29 h 120"/>
                <a:gd name="T46" fmla="*/ 24 w 120"/>
                <a:gd name="T47" fmla="*/ 34 h 120"/>
                <a:gd name="T48" fmla="*/ 34 w 120"/>
                <a:gd name="T49" fmla="*/ 24 h 120"/>
                <a:gd name="T50" fmla="*/ 29 w 120"/>
                <a:gd name="T51" fmla="*/ 6 h 120"/>
                <a:gd name="T52" fmla="*/ 44 w 120"/>
                <a:gd name="T53" fmla="*/ 0 h 120"/>
                <a:gd name="T54" fmla="*/ 54 w 120"/>
                <a:gd name="T55" fmla="*/ 16 h 120"/>
                <a:gd name="T56" fmla="*/ 60 w 120"/>
                <a:gd name="T57" fmla="*/ 16 h 120"/>
                <a:gd name="T58" fmla="*/ 67 w 120"/>
                <a:gd name="T59" fmla="*/ 16 h 120"/>
                <a:gd name="T60" fmla="*/ 77 w 120"/>
                <a:gd name="T61" fmla="*/ 0 h 120"/>
                <a:gd name="T62" fmla="*/ 91 w 120"/>
                <a:gd name="T63" fmla="*/ 6 h 120"/>
                <a:gd name="T64" fmla="*/ 87 w 120"/>
                <a:gd name="T65" fmla="*/ 24 h 120"/>
                <a:gd name="T66" fmla="*/ 96 w 120"/>
                <a:gd name="T67" fmla="*/ 34 h 120"/>
                <a:gd name="T68" fmla="*/ 114 w 120"/>
                <a:gd name="T69" fmla="*/ 29 h 120"/>
                <a:gd name="T70" fmla="*/ 120 w 120"/>
                <a:gd name="T71" fmla="*/ 44 h 120"/>
                <a:gd name="T72" fmla="*/ 104 w 120"/>
                <a:gd name="T73" fmla="*/ 54 h 120"/>
                <a:gd name="T74" fmla="*/ 104 w 120"/>
                <a:gd name="T75" fmla="*/ 60 h 120"/>
                <a:gd name="T76" fmla="*/ 104 w 120"/>
                <a:gd name="T77" fmla="*/ 6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0" h="120">
                  <a:moveTo>
                    <a:pt x="104" y="67"/>
                  </a:moveTo>
                  <a:cubicBezTo>
                    <a:pt x="120" y="76"/>
                    <a:pt x="120" y="76"/>
                    <a:pt x="120" y="76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3" y="90"/>
                    <a:pt x="90" y="93"/>
                    <a:pt x="86" y="96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4" y="104"/>
                    <a:pt x="62" y="104"/>
                    <a:pt x="60" y="104"/>
                  </a:cubicBezTo>
                  <a:cubicBezTo>
                    <a:pt x="58" y="104"/>
                    <a:pt x="56" y="104"/>
                    <a:pt x="53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0" y="93"/>
                    <a:pt x="27" y="89"/>
                    <a:pt x="24" y="86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4"/>
                    <a:pt x="16" y="62"/>
                    <a:pt x="16" y="60"/>
                  </a:cubicBezTo>
                  <a:cubicBezTo>
                    <a:pt x="16" y="57"/>
                    <a:pt x="16" y="55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7" y="30"/>
                    <a:pt x="30" y="27"/>
                    <a:pt x="34" y="24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6" y="16"/>
                    <a:pt x="58" y="16"/>
                    <a:pt x="60" y="16"/>
                  </a:cubicBezTo>
                  <a:cubicBezTo>
                    <a:pt x="62" y="16"/>
                    <a:pt x="65" y="16"/>
                    <a:pt x="67" y="16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0" y="27"/>
                    <a:pt x="93" y="30"/>
                    <a:pt x="96" y="34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6"/>
                    <a:pt x="104" y="58"/>
                    <a:pt x="104" y="60"/>
                  </a:cubicBezTo>
                  <a:cubicBezTo>
                    <a:pt x="104" y="62"/>
                    <a:pt x="104" y="64"/>
                    <a:pt x="104" y="67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1" name="Freeform 49"/>
            <p:cNvSpPr/>
            <p:nvPr/>
          </p:nvSpPr>
          <p:spPr bwMode="auto">
            <a:xfrm>
              <a:off x="835025" y="1512888"/>
              <a:ext cx="98425" cy="100012"/>
            </a:xfrm>
            <a:custGeom>
              <a:avLst/>
              <a:gdLst>
                <a:gd name="T0" fmla="*/ 8 w 44"/>
                <a:gd name="T1" fmla="*/ 36 h 44"/>
                <a:gd name="T2" fmla="*/ 36 w 44"/>
                <a:gd name="T3" fmla="*/ 36 h 44"/>
                <a:gd name="T4" fmla="*/ 36 w 44"/>
                <a:gd name="T5" fmla="*/ 8 h 44"/>
                <a:gd name="T6" fmla="*/ 8 w 44"/>
                <a:gd name="T7" fmla="*/ 8 h 44"/>
                <a:gd name="T8" fmla="*/ 8 w 44"/>
                <a:gd name="T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8" y="36"/>
                  </a:moveTo>
                  <a:cubicBezTo>
                    <a:pt x="16" y="44"/>
                    <a:pt x="28" y="44"/>
                    <a:pt x="36" y="36"/>
                  </a:cubicBezTo>
                  <a:cubicBezTo>
                    <a:pt x="44" y="28"/>
                    <a:pt x="44" y="16"/>
                    <a:pt x="36" y="8"/>
                  </a:cubicBezTo>
                  <a:cubicBezTo>
                    <a:pt x="28" y="0"/>
                    <a:pt x="16" y="0"/>
                    <a:pt x="8" y="8"/>
                  </a:cubicBezTo>
                  <a:cubicBezTo>
                    <a:pt x="0" y="16"/>
                    <a:pt x="0" y="28"/>
                    <a:pt x="8" y="36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2" name="Freeform 50"/>
            <p:cNvSpPr/>
            <p:nvPr/>
          </p:nvSpPr>
          <p:spPr bwMode="auto">
            <a:xfrm>
              <a:off x="965200" y="1644650"/>
              <a:ext cx="198438" cy="196850"/>
            </a:xfrm>
            <a:custGeom>
              <a:avLst/>
              <a:gdLst>
                <a:gd name="T0" fmla="*/ 75 w 88"/>
                <a:gd name="T1" fmla="*/ 36 h 88"/>
                <a:gd name="T2" fmla="*/ 88 w 88"/>
                <a:gd name="T3" fmla="*/ 38 h 88"/>
                <a:gd name="T4" fmla="*/ 88 w 88"/>
                <a:gd name="T5" fmla="*/ 49 h 88"/>
                <a:gd name="T6" fmla="*/ 75 w 88"/>
                <a:gd name="T7" fmla="*/ 51 h 88"/>
                <a:gd name="T8" fmla="*/ 71 w 88"/>
                <a:gd name="T9" fmla="*/ 60 h 88"/>
                <a:gd name="T10" fmla="*/ 79 w 88"/>
                <a:gd name="T11" fmla="*/ 71 h 88"/>
                <a:gd name="T12" fmla="*/ 71 w 88"/>
                <a:gd name="T13" fmla="*/ 79 h 88"/>
                <a:gd name="T14" fmla="*/ 61 w 88"/>
                <a:gd name="T15" fmla="*/ 71 h 88"/>
                <a:gd name="T16" fmla="*/ 57 w 88"/>
                <a:gd name="T17" fmla="*/ 73 h 88"/>
                <a:gd name="T18" fmla="*/ 52 w 88"/>
                <a:gd name="T19" fmla="*/ 75 h 88"/>
                <a:gd name="T20" fmla="*/ 52 w 88"/>
                <a:gd name="T21" fmla="*/ 75 h 88"/>
                <a:gd name="T22" fmla="*/ 50 w 88"/>
                <a:gd name="T23" fmla="*/ 88 h 88"/>
                <a:gd name="T24" fmla="*/ 39 w 88"/>
                <a:gd name="T25" fmla="*/ 88 h 88"/>
                <a:gd name="T26" fmla="*/ 37 w 88"/>
                <a:gd name="T27" fmla="*/ 75 h 88"/>
                <a:gd name="T28" fmla="*/ 28 w 88"/>
                <a:gd name="T29" fmla="*/ 71 h 88"/>
                <a:gd name="T30" fmla="*/ 17 w 88"/>
                <a:gd name="T31" fmla="*/ 79 h 88"/>
                <a:gd name="T32" fmla="*/ 9 w 88"/>
                <a:gd name="T33" fmla="*/ 71 h 88"/>
                <a:gd name="T34" fmla="*/ 17 w 88"/>
                <a:gd name="T35" fmla="*/ 60 h 88"/>
                <a:gd name="T36" fmla="*/ 15 w 88"/>
                <a:gd name="T37" fmla="*/ 56 h 88"/>
                <a:gd name="T38" fmla="*/ 13 w 88"/>
                <a:gd name="T39" fmla="*/ 51 h 88"/>
                <a:gd name="T40" fmla="*/ 13 w 88"/>
                <a:gd name="T41" fmla="*/ 51 h 88"/>
                <a:gd name="T42" fmla="*/ 0 w 88"/>
                <a:gd name="T43" fmla="*/ 50 h 88"/>
                <a:gd name="T44" fmla="*/ 0 w 88"/>
                <a:gd name="T45" fmla="*/ 38 h 88"/>
                <a:gd name="T46" fmla="*/ 13 w 88"/>
                <a:gd name="T47" fmla="*/ 37 h 88"/>
                <a:gd name="T48" fmla="*/ 17 w 88"/>
                <a:gd name="T49" fmla="*/ 28 h 88"/>
                <a:gd name="T50" fmla="*/ 9 w 88"/>
                <a:gd name="T51" fmla="*/ 17 h 88"/>
                <a:gd name="T52" fmla="*/ 17 w 88"/>
                <a:gd name="T53" fmla="*/ 9 h 88"/>
                <a:gd name="T54" fmla="*/ 28 w 88"/>
                <a:gd name="T55" fmla="*/ 17 h 88"/>
                <a:gd name="T56" fmla="*/ 32 w 88"/>
                <a:gd name="T57" fmla="*/ 15 h 88"/>
                <a:gd name="T58" fmla="*/ 36 w 88"/>
                <a:gd name="T59" fmla="*/ 13 h 88"/>
                <a:gd name="T60" fmla="*/ 38 w 88"/>
                <a:gd name="T61" fmla="*/ 0 h 88"/>
                <a:gd name="T62" fmla="*/ 50 w 88"/>
                <a:gd name="T63" fmla="*/ 0 h 88"/>
                <a:gd name="T64" fmla="*/ 51 w 88"/>
                <a:gd name="T65" fmla="*/ 13 h 88"/>
                <a:gd name="T66" fmla="*/ 60 w 88"/>
                <a:gd name="T67" fmla="*/ 17 h 88"/>
                <a:gd name="T68" fmla="*/ 71 w 88"/>
                <a:gd name="T69" fmla="*/ 9 h 88"/>
                <a:gd name="T70" fmla="*/ 79 w 88"/>
                <a:gd name="T71" fmla="*/ 17 h 88"/>
                <a:gd name="T72" fmla="*/ 71 w 88"/>
                <a:gd name="T73" fmla="*/ 27 h 88"/>
                <a:gd name="T74" fmla="*/ 73 w 88"/>
                <a:gd name="T75" fmla="*/ 31 h 88"/>
                <a:gd name="T76" fmla="*/ 75 w 88"/>
                <a:gd name="T77" fmla="*/ 3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88">
                  <a:moveTo>
                    <a:pt x="75" y="36"/>
                  </a:moveTo>
                  <a:cubicBezTo>
                    <a:pt x="88" y="38"/>
                    <a:pt x="88" y="38"/>
                    <a:pt x="88" y="38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4" y="54"/>
                    <a:pt x="73" y="57"/>
                    <a:pt x="71" y="60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9" y="72"/>
                    <a:pt x="58" y="72"/>
                    <a:pt x="57" y="73"/>
                  </a:cubicBezTo>
                  <a:cubicBezTo>
                    <a:pt x="55" y="74"/>
                    <a:pt x="54" y="74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4" y="74"/>
                    <a:pt x="31" y="73"/>
                    <a:pt x="28" y="71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6" y="59"/>
                    <a:pt x="16" y="58"/>
                    <a:pt x="15" y="56"/>
                  </a:cubicBezTo>
                  <a:cubicBezTo>
                    <a:pt x="14" y="55"/>
                    <a:pt x="14" y="53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3"/>
                    <a:pt x="15" y="30"/>
                    <a:pt x="17" y="2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6"/>
                    <a:pt x="30" y="15"/>
                    <a:pt x="32" y="15"/>
                  </a:cubicBezTo>
                  <a:cubicBezTo>
                    <a:pt x="33" y="14"/>
                    <a:pt x="35" y="14"/>
                    <a:pt x="36" y="1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5" y="14"/>
                    <a:pt x="58" y="15"/>
                    <a:pt x="60" y="17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2" y="29"/>
                    <a:pt x="73" y="30"/>
                    <a:pt x="73" y="31"/>
                  </a:cubicBezTo>
                  <a:cubicBezTo>
                    <a:pt x="74" y="33"/>
                    <a:pt x="74" y="35"/>
                    <a:pt x="75" y="36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3" name="Freeform 51"/>
            <p:cNvSpPr/>
            <p:nvPr/>
          </p:nvSpPr>
          <p:spPr bwMode="auto">
            <a:xfrm>
              <a:off x="1035050" y="1711325"/>
              <a:ext cx="60325" cy="60325"/>
            </a:xfrm>
            <a:custGeom>
              <a:avLst/>
              <a:gdLst>
                <a:gd name="T0" fmla="*/ 9 w 27"/>
                <a:gd name="T1" fmla="*/ 25 h 27"/>
                <a:gd name="T2" fmla="*/ 24 w 27"/>
                <a:gd name="T3" fmla="*/ 18 h 27"/>
                <a:gd name="T4" fmla="*/ 18 w 27"/>
                <a:gd name="T5" fmla="*/ 3 h 27"/>
                <a:gd name="T6" fmla="*/ 2 w 27"/>
                <a:gd name="T7" fmla="*/ 9 h 27"/>
                <a:gd name="T8" fmla="*/ 9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5"/>
                  </a:moveTo>
                  <a:cubicBezTo>
                    <a:pt x="15" y="27"/>
                    <a:pt x="22" y="24"/>
                    <a:pt x="24" y="18"/>
                  </a:cubicBezTo>
                  <a:cubicBezTo>
                    <a:pt x="27" y="12"/>
                    <a:pt x="24" y="5"/>
                    <a:pt x="18" y="3"/>
                  </a:cubicBezTo>
                  <a:cubicBezTo>
                    <a:pt x="11" y="0"/>
                    <a:pt x="4" y="3"/>
                    <a:pt x="2" y="9"/>
                  </a:cubicBezTo>
                  <a:cubicBezTo>
                    <a:pt x="0" y="16"/>
                    <a:pt x="3" y="23"/>
                    <a:pt x="9" y="25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8702" name="组合 73"/>
          <p:cNvGrpSpPr/>
          <p:nvPr/>
        </p:nvGrpSpPr>
        <p:grpSpPr bwMode="auto">
          <a:xfrm>
            <a:off x="11387138" y="3940175"/>
            <a:ext cx="417512" cy="414338"/>
            <a:chOff x="1809750" y="1427163"/>
            <a:chExt cx="417513" cy="414337"/>
          </a:xfrm>
        </p:grpSpPr>
        <p:sp>
          <p:nvSpPr>
            <p:cNvPr id="75" name="Freeform 52"/>
            <p:cNvSpPr/>
            <p:nvPr/>
          </p:nvSpPr>
          <p:spPr bwMode="auto">
            <a:xfrm>
              <a:off x="1809750" y="1427163"/>
              <a:ext cx="417513" cy="253999"/>
            </a:xfrm>
            <a:custGeom>
              <a:avLst/>
              <a:gdLst>
                <a:gd name="T0" fmla="*/ 93 w 186"/>
                <a:gd name="T1" fmla="*/ 35 h 113"/>
                <a:gd name="T2" fmla="*/ 165 w 186"/>
                <a:gd name="T3" fmla="*/ 108 h 113"/>
                <a:gd name="T4" fmla="*/ 182 w 186"/>
                <a:gd name="T5" fmla="*/ 108 h 113"/>
                <a:gd name="T6" fmla="*/ 182 w 186"/>
                <a:gd name="T7" fmla="*/ 91 h 113"/>
                <a:gd name="T8" fmla="*/ 93 w 186"/>
                <a:gd name="T9" fmla="*/ 0 h 113"/>
                <a:gd name="T10" fmla="*/ 5 w 186"/>
                <a:gd name="T11" fmla="*/ 91 h 113"/>
                <a:gd name="T12" fmla="*/ 5 w 186"/>
                <a:gd name="T13" fmla="*/ 108 h 113"/>
                <a:gd name="T14" fmla="*/ 22 w 186"/>
                <a:gd name="T15" fmla="*/ 108 h 113"/>
                <a:gd name="T16" fmla="*/ 93 w 186"/>
                <a:gd name="T17" fmla="*/ 3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13">
                  <a:moveTo>
                    <a:pt x="93" y="35"/>
                  </a:moveTo>
                  <a:cubicBezTo>
                    <a:pt x="165" y="108"/>
                    <a:pt x="165" y="108"/>
                    <a:pt x="165" y="108"/>
                  </a:cubicBezTo>
                  <a:cubicBezTo>
                    <a:pt x="169" y="113"/>
                    <a:pt x="177" y="113"/>
                    <a:pt x="182" y="108"/>
                  </a:cubicBezTo>
                  <a:cubicBezTo>
                    <a:pt x="186" y="103"/>
                    <a:pt x="186" y="96"/>
                    <a:pt x="182" y="9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0" y="96"/>
                    <a:pt x="0" y="103"/>
                    <a:pt x="5" y="108"/>
                  </a:cubicBezTo>
                  <a:cubicBezTo>
                    <a:pt x="9" y="113"/>
                    <a:pt x="17" y="113"/>
                    <a:pt x="22" y="108"/>
                  </a:cubicBezTo>
                  <a:lnTo>
                    <a:pt x="93" y="35"/>
                  </a:ln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6" name="Freeform 53"/>
            <p:cNvSpPr/>
            <p:nvPr/>
          </p:nvSpPr>
          <p:spPr bwMode="auto">
            <a:xfrm>
              <a:off x="1865312" y="1665287"/>
              <a:ext cx="306389" cy="176213"/>
            </a:xfrm>
            <a:custGeom>
              <a:avLst/>
              <a:gdLst>
                <a:gd name="T0" fmla="*/ 0 w 322"/>
                <a:gd name="T1" fmla="*/ 0 h 186"/>
                <a:gd name="T2" fmla="*/ 0 w 322"/>
                <a:gd name="T3" fmla="*/ 186 h 186"/>
                <a:gd name="T4" fmla="*/ 114 w 322"/>
                <a:gd name="T5" fmla="*/ 186 h 186"/>
                <a:gd name="T6" fmla="*/ 114 w 322"/>
                <a:gd name="T7" fmla="*/ 54 h 186"/>
                <a:gd name="T8" fmla="*/ 208 w 322"/>
                <a:gd name="T9" fmla="*/ 54 h 186"/>
                <a:gd name="T10" fmla="*/ 208 w 322"/>
                <a:gd name="T11" fmla="*/ 186 h 186"/>
                <a:gd name="T12" fmla="*/ 322 w 322"/>
                <a:gd name="T13" fmla="*/ 186 h 186"/>
                <a:gd name="T14" fmla="*/ 322 w 322"/>
                <a:gd name="T1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2" h="186">
                  <a:moveTo>
                    <a:pt x="0" y="0"/>
                  </a:moveTo>
                  <a:lnTo>
                    <a:pt x="0" y="186"/>
                  </a:lnTo>
                  <a:lnTo>
                    <a:pt x="114" y="186"/>
                  </a:lnTo>
                  <a:lnTo>
                    <a:pt x="114" y="54"/>
                  </a:lnTo>
                  <a:lnTo>
                    <a:pt x="208" y="54"/>
                  </a:lnTo>
                  <a:lnTo>
                    <a:pt x="208" y="186"/>
                  </a:lnTo>
                  <a:lnTo>
                    <a:pt x="322" y="186"/>
                  </a:lnTo>
                  <a:lnTo>
                    <a:pt x="322" y="0"/>
                  </a:lnTo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8703" name="组合 76"/>
          <p:cNvGrpSpPr/>
          <p:nvPr/>
        </p:nvGrpSpPr>
        <p:grpSpPr bwMode="auto">
          <a:xfrm>
            <a:off x="9129713" y="2505075"/>
            <a:ext cx="414337" cy="414338"/>
            <a:chOff x="1811338" y="5676900"/>
            <a:chExt cx="414337" cy="414338"/>
          </a:xfrm>
        </p:grpSpPr>
        <p:sp>
          <p:nvSpPr>
            <p:cNvPr id="78" name="Freeform 96"/>
            <p:cNvSpPr/>
            <p:nvPr/>
          </p:nvSpPr>
          <p:spPr bwMode="auto">
            <a:xfrm>
              <a:off x="1992313" y="5676900"/>
              <a:ext cx="52387" cy="44450"/>
            </a:xfrm>
            <a:custGeom>
              <a:avLst/>
              <a:gdLst>
                <a:gd name="T0" fmla="*/ 24 w 24"/>
                <a:gd name="T1" fmla="*/ 20 h 20"/>
                <a:gd name="T2" fmla="*/ 24 w 24"/>
                <a:gd name="T3" fmla="*/ 12 h 20"/>
                <a:gd name="T4" fmla="*/ 12 w 24"/>
                <a:gd name="T5" fmla="*/ 0 h 20"/>
                <a:gd name="T6" fmla="*/ 0 w 24"/>
                <a:gd name="T7" fmla="*/ 12 h 20"/>
                <a:gd name="T8" fmla="*/ 0 w 2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24" y="20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9" name="Line 97"/>
            <p:cNvSpPr>
              <a:spLocks noChangeShapeType="1"/>
            </p:cNvSpPr>
            <p:nvPr/>
          </p:nvSpPr>
          <p:spPr bwMode="auto">
            <a:xfrm>
              <a:off x="1992313" y="5821363"/>
              <a:ext cx="0" cy="36512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0" name="Line 98"/>
            <p:cNvSpPr>
              <a:spLocks noChangeShapeType="1"/>
            </p:cNvSpPr>
            <p:nvPr/>
          </p:nvSpPr>
          <p:spPr bwMode="auto">
            <a:xfrm flipV="1">
              <a:off x="2044700" y="5821363"/>
              <a:ext cx="0" cy="36512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1" name="Freeform 99"/>
            <p:cNvSpPr/>
            <p:nvPr/>
          </p:nvSpPr>
          <p:spPr bwMode="auto">
            <a:xfrm>
              <a:off x="1992313" y="5946775"/>
              <a:ext cx="52387" cy="144463"/>
            </a:xfrm>
            <a:custGeom>
              <a:avLst/>
              <a:gdLst>
                <a:gd name="T0" fmla="*/ 0 w 56"/>
                <a:gd name="T1" fmla="*/ 0 h 152"/>
                <a:gd name="T2" fmla="*/ 0 w 56"/>
                <a:gd name="T3" fmla="*/ 152 h 152"/>
                <a:gd name="T4" fmla="*/ 56 w 56"/>
                <a:gd name="T5" fmla="*/ 152 h 152"/>
                <a:gd name="T6" fmla="*/ 56 w 56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52">
                  <a:moveTo>
                    <a:pt x="0" y="0"/>
                  </a:moveTo>
                  <a:lnTo>
                    <a:pt x="0" y="152"/>
                  </a:lnTo>
                  <a:lnTo>
                    <a:pt x="56" y="152"/>
                  </a:lnTo>
                  <a:lnTo>
                    <a:pt x="56" y="0"/>
                  </a:lnTo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2" name="Freeform 100"/>
            <p:cNvSpPr/>
            <p:nvPr/>
          </p:nvSpPr>
          <p:spPr bwMode="auto">
            <a:xfrm>
              <a:off x="1847850" y="5730875"/>
              <a:ext cx="377825" cy="90488"/>
            </a:xfrm>
            <a:custGeom>
              <a:avLst/>
              <a:gdLst>
                <a:gd name="T0" fmla="*/ 327 w 398"/>
                <a:gd name="T1" fmla="*/ 95 h 95"/>
                <a:gd name="T2" fmla="*/ 0 w 398"/>
                <a:gd name="T3" fmla="*/ 95 h 95"/>
                <a:gd name="T4" fmla="*/ 19 w 398"/>
                <a:gd name="T5" fmla="*/ 47 h 95"/>
                <a:gd name="T6" fmla="*/ 0 w 398"/>
                <a:gd name="T7" fmla="*/ 0 h 95"/>
                <a:gd name="T8" fmla="*/ 327 w 398"/>
                <a:gd name="T9" fmla="*/ 0 h 95"/>
                <a:gd name="T10" fmla="*/ 398 w 398"/>
                <a:gd name="T11" fmla="*/ 47 h 95"/>
                <a:gd name="T12" fmla="*/ 327 w 398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8" h="95">
                  <a:moveTo>
                    <a:pt x="327" y="95"/>
                  </a:moveTo>
                  <a:lnTo>
                    <a:pt x="0" y="95"/>
                  </a:lnTo>
                  <a:lnTo>
                    <a:pt x="19" y="47"/>
                  </a:lnTo>
                  <a:lnTo>
                    <a:pt x="0" y="0"/>
                  </a:lnTo>
                  <a:lnTo>
                    <a:pt x="327" y="0"/>
                  </a:lnTo>
                  <a:lnTo>
                    <a:pt x="398" y="47"/>
                  </a:lnTo>
                  <a:lnTo>
                    <a:pt x="327" y="95"/>
                  </a:ln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3" name="Freeform 101"/>
            <p:cNvSpPr/>
            <p:nvPr/>
          </p:nvSpPr>
          <p:spPr bwMode="auto">
            <a:xfrm>
              <a:off x="1811338" y="5857875"/>
              <a:ext cx="377825" cy="88900"/>
            </a:xfrm>
            <a:custGeom>
              <a:avLst/>
              <a:gdLst>
                <a:gd name="T0" fmla="*/ 71 w 398"/>
                <a:gd name="T1" fmla="*/ 0 h 94"/>
                <a:gd name="T2" fmla="*/ 398 w 398"/>
                <a:gd name="T3" fmla="*/ 0 h 94"/>
                <a:gd name="T4" fmla="*/ 379 w 398"/>
                <a:gd name="T5" fmla="*/ 47 h 94"/>
                <a:gd name="T6" fmla="*/ 398 w 398"/>
                <a:gd name="T7" fmla="*/ 94 h 94"/>
                <a:gd name="T8" fmla="*/ 71 w 398"/>
                <a:gd name="T9" fmla="*/ 94 h 94"/>
                <a:gd name="T10" fmla="*/ 0 w 398"/>
                <a:gd name="T11" fmla="*/ 47 h 94"/>
                <a:gd name="T12" fmla="*/ 71 w 398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8" h="94">
                  <a:moveTo>
                    <a:pt x="71" y="0"/>
                  </a:moveTo>
                  <a:lnTo>
                    <a:pt x="398" y="0"/>
                  </a:lnTo>
                  <a:lnTo>
                    <a:pt x="379" y="47"/>
                  </a:lnTo>
                  <a:lnTo>
                    <a:pt x="398" y="94"/>
                  </a:lnTo>
                  <a:lnTo>
                    <a:pt x="71" y="94"/>
                  </a:lnTo>
                  <a:lnTo>
                    <a:pt x="0" y="47"/>
                  </a:lnTo>
                  <a:lnTo>
                    <a:pt x="71" y="0"/>
                  </a:ln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586105" y="1196023"/>
            <a:ext cx="2011680" cy="645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患者满意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501015" y="2519680"/>
            <a:ext cx="3888740" cy="3322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   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以实施责任制整体护理为切入点，为患者提供全程、全面、专业、人性化的护理服务，目的是让患者满意。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basetag"/>
  <p:tag name="KSO_WM_TEMPLATE_INDEX" val="20163672"/>
</p:tagLst>
</file>

<file path=ppt/tags/tag10.xml><?xml version="1.0" encoding="utf-8"?>
<p:tagLst xmlns:p="http://schemas.openxmlformats.org/presentationml/2006/main">
  <p:tag name="KSO_WM_TEMPLATE_CATEGORY" val="basetag"/>
  <p:tag name="KSO_WM_TEMPLATE_INDEX" val="20163672"/>
  <p:tag name="KSO_WM_TAG_VERSION" val="1.0"/>
  <p:tag name="KSO_WM_SLIDE_ID" val="basetag20163672_9"/>
  <p:tag name="KSO_WM_SLIDE_INDEX" val="9"/>
  <p:tag name="KSO_WM_SLIDE_ITEM_CNT" val="0"/>
  <p:tag name="KSO_WM_SLIDE_TYPE" val="text"/>
  <p:tag name="KSO_WM_BEAUTIFY_FLAG" val="#wm#"/>
</p:tagLst>
</file>

<file path=ppt/tags/tag11.xml><?xml version="1.0" encoding="utf-8"?>
<p:tagLst xmlns:p="http://schemas.openxmlformats.org/presentationml/2006/main">
  <p:tag name="KSO_WM_TEMPLATE_CATEGORY" val="basetag"/>
  <p:tag name="KSO_WM_TEMPLATE_INDEX" val="20163672"/>
  <p:tag name="KSO_WM_TAG_VERSION" val="1.0"/>
  <p:tag name="KSO_WM_SLIDE_ID" val="basetag20163672_10"/>
  <p:tag name="KSO_WM_SLIDE_INDEX" val="10"/>
  <p:tag name="KSO_WM_SLIDE_ITEM_CNT" val="0"/>
  <p:tag name="KSO_WM_SLIDE_TYPE" val="text"/>
  <p:tag name="KSO_WM_BEAUTIFY_FLAG" val="#wm#"/>
</p:tagLst>
</file>

<file path=ppt/tags/tag12.xml><?xml version="1.0" encoding="utf-8"?>
<p:tagLst xmlns:p="http://schemas.openxmlformats.org/presentationml/2006/main">
  <p:tag name="KSO_WM_TEMPLATE_CATEGORY" val="basetag"/>
  <p:tag name="KSO_WM_TEMPLATE_INDEX" val="20163672"/>
  <p:tag name="KSO_WM_TAG_VERSION" val="1.0"/>
  <p:tag name="KSO_WM_SLIDE_ID" val="basetag20163672_23"/>
  <p:tag name="KSO_WM_SLIDE_INDEX" val="23"/>
  <p:tag name="KSO_WM_SLIDE_ITEM_CNT" val="0"/>
  <p:tag name="KSO_WM_SLIDE_TYPE" val="text"/>
  <p:tag name="KSO_WM_BEAUTIFY_FLAG" val="#wm#"/>
</p:tagLst>
</file>

<file path=ppt/tags/tag13.xml><?xml version="1.0" encoding="utf-8"?>
<p:tagLst xmlns:p="http://schemas.openxmlformats.org/presentationml/2006/main">
  <p:tag name="KSO_WM_TEMPLATE_CATEGORY" val="basetag"/>
  <p:tag name="KSO_WM_TEMPLATE_INDEX" val="20163672"/>
  <p:tag name="KSO_WM_TAG_VERSION" val="1.0"/>
  <p:tag name="KSO_WM_SLIDE_ID" val="basetag20163672_23"/>
  <p:tag name="KSO_WM_SLIDE_INDEX" val="23"/>
  <p:tag name="KSO_WM_SLIDE_ITEM_CNT" val="0"/>
  <p:tag name="KSO_WM_SLIDE_TYPE" val="text"/>
  <p:tag name="KSO_WM_BEAUTIFY_FLAG" val="#wm#"/>
</p:tagLst>
</file>

<file path=ppt/tags/tag14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72"/>
</p:tagLst>
</file>

<file path=ppt/tags/tag15.xml><?xml version="1.0" encoding="utf-8"?>
<p:tagLst xmlns:p="http://schemas.openxmlformats.org/presentationml/2006/main">
  <p:tag name="KSO_WM_TEMPLATE_CATEGORY" val="basetag"/>
  <p:tag name="KSO_WM_TEMPLATE_INDEX" val="20163672"/>
  <p:tag name="KSO_WM_TAG_VERSION" val="1.0"/>
  <p:tag name="KSO_WM_SLIDE_ID" val="basetag20163672_4"/>
  <p:tag name="KSO_WM_SLIDE_INDEX" val="4"/>
  <p:tag name="KSO_WM_SLIDE_ITEM_CNT" val="0"/>
  <p:tag name="KSO_WM_SLIDE_TYPE" val="text"/>
  <p:tag name="KSO_WM_BEAUTIFY_FLAG" val="#wm#"/>
</p:tagLst>
</file>

<file path=ppt/tags/tag16.xml><?xml version="1.0" encoding="utf-8"?>
<p:tagLst xmlns:p="http://schemas.openxmlformats.org/presentationml/2006/main">
  <p:tag name="KSO_WM_TEMPLATE_CATEGORY" val="basetag"/>
  <p:tag name="KSO_WM_TEMPLATE_INDEX" val="20163672"/>
  <p:tag name="KSO_WM_TAG_VERSION" val="1.0"/>
  <p:tag name="KSO_WM_SLIDE_ID" val="basetag20163672_7"/>
  <p:tag name="KSO_WM_SLIDE_INDEX" val="7"/>
  <p:tag name="KSO_WM_SLIDE_ITEM_CNT" val="0"/>
  <p:tag name="KSO_WM_SLIDE_TYPE" val="sectionTitle"/>
  <p:tag name="KSO_WM_BEAUTIFY_FLAG" val="#wm#"/>
</p:tagLst>
</file>

<file path=ppt/tags/tag17.xml><?xml version="1.0" encoding="utf-8"?>
<p:tagLst xmlns:p="http://schemas.openxmlformats.org/presentationml/2006/main">
  <p:tag name="KSO_WM_TEMPLATE_CATEGORY" val="basetag"/>
  <p:tag name="KSO_WM_TEMPLATE_INDEX" val="20163672"/>
  <p:tag name="KSO_WM_TAG_VERSION" val="1.0"/>
  <p:tag name="KSO_WM_SLIDE_ID" val="basetag20163672_24"/>
  <p:tag name="KSO_WM_SLIDE_INDEX" val="24"/>
  <p:tag name="KSO_WM_SLIDE_ITEM_CNT" val="0"/>
  <p:tag name="KSO_WM_SLIDE_TYPE" val="text"/>
  <p:tag name="KSO_WM_BEAUTIFY_FLAG" val="#wm#"/>
</p:tagLst>
</file>

<file path=ppt/tags/tag18.xml><?xml version="1.0" encoding="utf-8"?>
<p:tagLst xmlns:p="http://schemas.openxmlformats.org/presentationml/2006/main">
  <p:tag name="KSO_WM_TEMPLATE_CATEGORY" val="basetag"/>
  <p:tag name="KSO_WM_TEMPLATE_INDEX" val="20163672"/>
  <p:tag name="KSO_WM_TAG_VERSION" val="1.0"/>
  <p:tag name="KSO_WM_SLIDE_ID" val="basetag20163672_7"/>
  <p:tag name="KSO_WM_SLIDE_INDEX" val="7"/>
  <p:tag name="KSO_WM_SLIDE_ITEM_CNT" val="0"/>
  <p:tag name="KSO_WM_SLIDE_TYPE" val="sectionTitle"/>
  <p:tag name="KSO_WM_BEAUTIFY_FLAG" val="#wm#"/>
</p:tagLst>
</file>

<file path=ppt/tags/tag19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72"/>
</p:tagLst>
</file>

<file path=ppt/tags/tag2.xml><?xml version="1.0" encoding="utf-8"?>
<p:tagLst xmlns:p="http://schemas.openxmlformats.org/presentationml/2006/main">
  <p:tag name="KSO_WM_TAG_VERSION" val="1.0"/>
  <p:tag name="KSO_WM_TEMPLATE_CATEGORY" val="basetag"/>
  <p:tag name="KSO_WM_TEMPLATE_INDEX" val="20163672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83_2*i*1"/>
  <p:tag name="KSO_WM_TEMPLATE_CATEGORY" val="diagram"/>
  <p:tag name="KSO_WM_TEMPLATE_INDEX" val="783"/>
  <p:tag name="KSO_WM_UNIT_INDEX" val="1"/>
</p:tagLst>
</file>

<file path=ppt/tags/tag21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i"/>
  <p:tag name="KSO_WM_UNIT_INDEX" val="1_1"/>
  <p:tag name="KSO_WM_UNIT_ID" val="258*l_i*1_1"/>
  <p:tag name="KSO_WM_UNIT_CLEAR" val="1"/>
  <p:tag name="KSO_WM_UNIT_LAYERLEVEL" val="1_1"/>
  <p:tag name="KSO_WM_BEAUTIFY_FLAG" val="#wm#"/>
  <p:tag name="KSO_WM_DIAGRAM_GROUP_CODE" val="l1-1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22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i"/>
  <p:tag name="KSO_WM_UNIT_INDEX" val="1_2"/>
  <p:tag name="KSO_WM_UNIT_ID" val="258*l_i*1_2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83_2*i*6"/>
  <p:tag name="KSO_WM_TEMPLATE_CATEGORY" val="diagram"/>
  <p:tag name="KSO_WM_TEMPLATE_INDEX" val="783"/>
  <p:tag name="KSO_WM_UNIT_INDEX" val="6"/>
</p:tagLst>
</file>

<file path=ppt/tags/tag24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i"/>
  <p:tag name="KSO_WM_UNIT_INDEX" val="1_3"/>
  <p:tag name="KSO_WM_UNIT_ID" val="258*l_i*1_3"/>
  <p:tag name="KSO_WM_UNIT_CLEAR" val="1"/>
  <p:tag name="KSO_WM_UNIT_LAYERLEVEL" val="1_1"/>
  <p:tag name="KSO_WM_BEAUTIFY_FLAG" val="#wm#"/>
  <p:tag name="KSO_WM_DIAGRAM_GROUP_CODE" val="l1-1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25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i"/>
  <p:tag name="KSO_WM_UNIT_INDEX" val="1_4"/>
  <p:tag name="KSO_WM_UNIT_ID" val="258*l_i*1_4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83_2*i*11"/>
  <p:tag name="KSO_WM_TEMPLATE_CATEGORY" val="diagram"/>
  <p:tag name="KSO_WM_TEMPLATE_INDEX" val="783"/>
  <p:tag name="KSO_WM_UNIT_INDEX" val="11"/>
</p:tagLst>
</file>

<file path=ppt/tags/tag27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i"/>
  <p:tag name="KSO_WM_UNIT_INDEX" val="1_5"/>
  <p:tag name="KSO_WM_UNIT_ID" val="258*l_i*1_5"/>
  <p:tag name="KSO_WM_UNIT_CLEAR" val="1"/>
  <p:tag name="KSO_WM_UNIT_LAYERLEVEL" val="1_1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28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i"/>
  <p:tag name="KSO_WM_UNIT_INDEX" val="1_6"/>
  <p:tag name="KSO_WM_UNIT_ID" val="258*l_i*1_6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83_2*i*16"/>
  <p:tag name="KSO_WM_TEMPLATE_CATEGORY" val="diagram"/>
  <p:tag name="KSO_WM_TEMPLATE_INDEX" val="783"/>
  <p:tag name="KSO_WM_UNIT_INDEX" val="16"/>
</p:tagLst>
</file>

<file path=ppt/tags/tag3.xml><?xml version="1.0" encoding="utf-8"?>
<p:tagLst xmlns:p="http://schemas.openxmlformats.org/presentationml/2006/main">
  <p:tag name="KSO_WM_TEMPLATE_CATEGORY" val="basetag"/>
  <p:tag name="KSO_WM_TEMPLATE_INDEX" val="20163672"/>
  <p:tag name="KSO_WM_TAG_VERSION" val="1.0"/>
  <p:tag name="KSO_WM_TEMPLATE_THUMBS_INDEX" val="1、6、8、9、11、15、16、17、7、20、22、25、27、32、34、36、37、38"/>
  <p:tag name="KSO_WM_BEAUTIFY_FLAG" val="#wm#"/>
</p:tagLst>
</file>

<file path=ppt/tags/tag30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i"/>
  <p:tag name="KSO_WM_UNIT_INDEX" val="1_7"/>
  <p:tag name="KSO_WM_UNIT_ID" val="258*l_i*1_7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1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i"/>
  <p:tag name="KSO_WM_UNIT_INDEX" val="1_8"/>
  <p:tag name="KSO_WM_UNIT_ID" val="258*l_i*1_8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</p:tagLst>
</file>

<file path=ppt/tags/tag32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i"/>
  <p:tag name="KSO_WM_UNIT_INDEX" val="1_9"/>
  <p:tag name="KSO_WM_UNIT_ID" val="258*l_i*1_9"/>
  <p:tag name="KSO_WM_UNIT_CLEAR" val="1"/>
  <p:tag name="KSO_WM_UNIT_LAYERLEVEL" val="1_1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83_2*i*22"/>
  <p:tag name="KSO_WM_TEMPLATE_CATEGORY" val="diagram"/>
  <p:tag name="KSO_WM_TEMPLATE_INDEX" val="783"/>
  <p:tag name="KSO_WM_UNIT_INDEX" val="22"/>
</p:tagLst>
</file>

<file path=ppt/tags/tag34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i"/>
  <p:tag name="KSO_WM_UNIT_INDEX" val="1_10"/>
  <p:tag name="KSO_WM_UNIT_ID" val="258*l_i*1_10"/>
  <p:tag name="KSO_WM_UNIT_CLEAR" val="1"/>
  <p:tag name="KSO_WM_UNIT_LAYERLEVEL" val="1_1"/>
  <p:tag name="KSO_WM_BEAUTIFY_FLAG" val="#wm#"/>
  <p:tag name="KSO_WM_DIAGRAM_GROUP_CODE" val="l1-1"/>
  <p:tag name="KSO_WM_UNIT_TEXT_FILL_FORE_SCHEMECOLOR_INDEX" val="2"/>
  <p:tag name="KSO_WM_UNIT_TEXT_FILL_TYPE" val="1"/>
</p:tagLst>
</file>

<file path=ppt/tags/tag35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i"/>
  <p:tag name="KSO_WM_UNIT_INDEX" val="1_11"/>
  <p:tag name="KSO_WM_UNIT_ID" val="258*l_i*1_11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83_2*i*27"/>
  <p:tag name="KSO_WM_TEMPLATE_CATEGORY" val="diagram"/>
  <p:tag name="KSO_WM_TEMPLATE_INDEX" val="783"/>
  <p:tag name="KSO_WM_UNIT_INDEX" val="27"/>
</p:tagLst>
</file>

<file path=ppt/tags/tag37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i"/>
  <p:tag name="KSO_WM_UNIT_INDEX" val="1_12"/>
  <p:tag name="KSO_WM_UNIT_ID" val="258*l_i*1_12"/>
  <p:tag name="KSO_WM_UNIT_CLEAR" val="1"/>
  <p:tag name="KSO_WM_UNIT_LAYERLEVEL" val="1_1"/>
  <p:tag name="KSO_WM_BEAUTIFY_FLAG" val="#wm#"/>
  <p:tag name="KSO_WM_DIAGRAM_GROUP_CODE" val="l1-1"/>
  <p:tag name="KSO_WM_UNIT_LINE_FORE_SCHEMECOLOR_INDEX" val="13"/>
  <p:tag name="KSO_WM_UNIT_LINE_FILL_TYPE" val="2"/>
</p:tagLst>
</file>

<file path=ppt/tags/tag38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i"/>
  <p:tag name="KSO_WM_UNIT_INDEX" val="1_13"/>
  <p:tag name="KSO_WM_UNIT_ID" val="258*l_i*1_13"/>
  <p:tag name="KSO_WM_UNIT_CLEAR" val="1"/>
  <p:tag name="KSO_WM_UNIT_LAYERLEVEL" val="1_1"/>
  <p:tag name="KSO_WM_BEAUTIFY_FLAG" val="#wm#"/>
  <p:tag name="KSO_WM_DIAGRAM_GROUP_CODE" val="l1-1"/>
  <p:tag name="KSO_WM_UNIT_LINE_FORE_SCHEMECOLOR_INDEX" val="13"/>
  <p:tag name="KSO_WM_UNIT_LINE_FILL_TYPE" val="2"/>
</p:tagLst>
</file>

<file path=ppt/tags/tag39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i"/>
  <p:tag name="KSO_WM_UNIT_INDEX" val="1_14"/>
  <p:tag name="KSO_WM_UNIT_ID" val="258*l_i*1_14"/>
  <p:tag name="KSO_WM_UNIT_CLEAR" val="1"/>
  <p:tag name="KSO_WM_UNIT_LAYERLEVEL" val="1_1"/>
  <p:tag name="KSO_WM_BEAUTIFY_FLAG" val="#wm#"/>
  <p:tag name="KSO_WM_DIAGRAM_GROUP_CODE" val="l1-1"/>
  <p:tag name="KSO_WM_UNIT_LINE_FORE_SCHEMECOLOR_INDEX" val="13"/>
  <p:tag name="KSO_WM_UNIT_LINE_FILL_TYPE" val="2"/>
</p:tagLst>
</file>

<file path=ppt/tags/tag4.xml><?xml version="1.0" encoding="utf-8"?>
<p:tagLst xmlns:p="http://schemas.openxmlformats.org/presentationml/2006/main">
  <p:tag name="KSO_WM_TEMPLATE_CATEGORY" val="basetag"/>
  <p:tag name="KSO_WM_TEMPLATE_INDEX" val="20163672"/>
  <p:tag name="KSO_WM_TAG_VERSION" val="1.0"/>
  <p:tag name="KSO_WM_SLIDE_ID" val="basetag20163672_1"/>
  <p:tag name="KSO_WM_SLIDE_INDEX" val="1"/>
  <p:tag name="KSO_WM_SLIDE_ITEM_CNT" val="0"/>
  <p:tag name="KSO_WM_SLIDE_TYPE" val="title"/>
  <p:tag name="KSO_WM_TEMPLATE_THUMBS_INDEX" val="1、6、8、9、11、15、16、17、7、20、22、25、27、32、34、36、37、38"/>
  <p:tag name="KSO_WM_BEAUTIFY_FLAG" val="#wm#"/>
</p:tagLst>
</file>

<file path=ppt/tags/tag40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h_f"/>
  <p:tag name="KSO_WM_UNIT_INDEX" val="1_1_1"/>
  <p:tag name="KSO_WM_UNIT_ID" val="258*l_h_f*1_1_1"/>
  <p:tag name="KSO_WM_UNIT_CLEAR" val="1"/>
  <p:tag name="KSO_WM_UNIT_LAYERLEVEL" val="1_1_1"/>
  <p:tag name="KSO_WM_UNIT_VALUE" val="21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13"/>
  <p:tag name="KSO_WM_UNIT_TEXT_FILL_TYPE" val="1"/>
</p:tagLst>
</file>

<file path=ppt/tags/tag41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h_a"/>
  <p:tag name="KSO_WM_UNIT_INDEX" val="1_1_1"/>
  <p:tag name="KSO_WM_UNIT_ID" val="258*l_h_a*1_1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UNIT_TEXT_FILL_FORE_SCHEMECOLOR_INDEX" val="5"/>
  <p:tag name="KSO_WM_UNIT_TEXT_FILL_TYPE" val="1"/>
</p:tagLst>
</file>

<file path=ppt/tags/tag42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i"/>
  <p:tag name="KSO_WM_UNIT_INDEX" val="1_15"/>
  <p:tag name="KSO_WM_UNIT_ID" val="258*l_i*1_15"/>
  <p:tag name="KSO_WM_UNIT_CLEAR" val="1"/>
  <p:tag name="KSO_WM_UNIT_LAYERLEVEL" val="1_1"/>
  <p:tag name="KSO_WM_BEAUTIFY_FLAG" val="#wm#"/>
  <p:tag name="KSO_WM_DIAGRAM_GROUP_CODE" val="l1-1"/>
  <p:tag name="KSO_WM_UNIT_LINE_FORE_SCHEMECOLOR_INDEX" val="13"/>
  <p:tag name="KSO_WM_UNIT_LINE_FILL_TYPE" val="2"/>
</p:tagLst>
</file>

<file path=ppt/tags/tag43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h_f"/>
  <p:tag name="KSO_WM_UNIT_INDEX" val="1_3_1"/>
  <p:tag name="KSO_WM_UNIT_ID" val="258*l_h_f*1_3_1"/>
  <p:tag name="KSO_WM_UNIT_CLEAR" val="1"/>
  <p:tag name="KSO_WM_UNIT_LAYERLEVEL" val="1_1_1"/>
  <p:tag name="KSO_WM_UNIT_VALUE" val="21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13"/>
  <p:tag name="KSO_WM_UNIT_TEXT_FILL_TYPE" val="1"/>
</p:tagLst>
</file>

<file path=ppt/tags/tag44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h_a"/>
  <p:tag name="KSO_WM_UNIT_INDEX" val="1_3_1"/>
  <p:tag name="KSO_WM_UNIT_ID" val="258*l_h_a*1_3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UNIT_TEXT_FILL_FORE_SCHEMECOLOR_INDEX" val="6"/>
  <p:tag name="KSO_WM_UNIT_TEXT_FILL_TYPE" val="1"/>
</p:tagLst>
</file>

<file path=ppt/tags/tag45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h_f"/>
  <p:tag name="KSO_WM_UNIT_INDEX" val="1_2_1"/>
  <p:tag name="KSO_WM_UNIT_ID" val="258*l_h_f*1_2_1"/>
  <p:tag name="KSO_WM_UNIT_CLEAR" val="1"/>
  <p:tag name="KSO_WM_UNIT_LAYERLEVEL" val="1_1_1"/>
  <p:tag name="KSO_WM_UNIT_VALUE" val="21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13"/>
  <p:tag name="KSO_WM_UNIT_TEXT_FILL_TYPE" val="1"/>
</p:tagLst>
</file>

<file path=ppt/tags/tag46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h_a"/>
  <p:tag name="KSO_WM_UNIT_INDEX" val="1_2_1"/>
  <p:tag name="KSO_WM_UNIT_ID" val="258*l_h_a*1_2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UNIT_TEXT_FILL_FORE_SCHEMECOLOR_INDEX" val="8"/>
  <p:tag name="KSO_WM_UNIT_TEXT_FILL_TYPE" val="1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83_2*i*41"/>
  <p:tag name="KSO_WM_TEMPLATE_CATEGORY" val="diagram"/>
  <p:tag name="KSO_WM_TEMPLATE_INDEX" val="783"/>
  <p:tag name="KSO_WM_UNIT_INDEX" val="41"/>
</p:tagLst>
</file>

<file path=ppt/tags/tag48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i"/>
  <p:tag name="KSO_WM_UNIT_INDEX" val="1_16"/>
  <p:tag name="KSO_WM_UNIT_ID" val="258*l_i*1_16"/>
  <p:tag name="KSO_WM_UNIT_CLEAR" val="1"/>
  <p:tag name="KSO_WM_UNIT_LAYERLEVEL" val="1_1"/>
  <p:tag name="KSO_WM_BEAUTIFY_FLAG" val="#wm#"/>
  <p:tag name="KSO_WM_DIAGRAM_GROUP_CODE" val="l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49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i"/>
  <p:tag name="KSO_WM_UNIT_INDEX" val="1_17"/>
  <p:tag name="KSO_WM_UNIT_ID" val="258*l_i*1_17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</p:tagLst>
</file>

<file path=ppt/tags/tag5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72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83_2*i*46"/>
  <p:tag name="KSO_WM_TEMPLATE_CATEGORY" val="diagram"/>
  <p:tag name="KSO_WM_TEMPLATE_INDEX" val="783"/>
  <p:tag name="KSO_WM_UNIT_INDEX" val="46"/>
</p:tagLst>
</file>

<file path=ppt/tags/tag51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i"/>
  <p:tag name="KSO_WM_UNIT_INDEX" val="1_18"/>
  <p:tag name="KSO_WM_UNIT_ID" val="258*l_i*1_18"/>
  <p:tag name="KSO_WM_UNIT_CLEAR" val="1"/>
  <p:tag name="KSO_WM_UNIT_LAYERLEVEL" val="1_1"/>
  <p:tag name="KSO_WM_BEAUTIFY_FLAG" val="#wm#"/>
  <p:tag name="KSO_WM_DIAGRAM_GROUP_CODE" val="l1-1"/>
  <p:tag name="KSO_WM_UNIT_LINE_FORE_SCHEMECOLOR_INDEX" val="13"/>
  <p:tag name="KSO_WM_UNIT_LINE_FILL_TYPE" val="2"/>
</p:tagLst>
</file>

<file path=ppt/tags/tag52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i"/>
  <p:tag name="KSO_WM_UNIT_INDEX" val="1_19"/>
  <p:tag name="KSO_WM_UNIT_ID" val="258*l_i*1_19"/>
  <p:tag name="KSO_WM_UNIT_CLEAR" val="1"/>
  <p:tag name="KSO_WM_UNIT_LAYERLEVEL" val="1_1"/>
  <p:tag name="KSO_WM_BEAUTIFY_FLAG" val="#wm#"/>
  <p:tag name="KSO_WM_DIAGRAM_GROUP_CODE" val="l1-1"/>
  <p:tag name="KSO_WM_UNIT_LINE_FORE_SCHEMECOLOR_INDEX" val="13"/>
  <p:tag name="KSO_WM_UNIT_LINE_FILL_TYPE" val="2"/>
</p:tagLst>
</file>

<file path=ppt/tags/tag53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i"/>
  <p:tag name="KSO_WM_UNIT_INDEX" val="1_20"/>
  <p:tag name="KSO_WM_UNIT_ID" val="258*l_i*1_20"/>
  <p:tag name="KSO_WM_UNIT_CLEAR" val="1"/>
  <p:tag name="KSO_WM_UNIT_LAYERLEVEL" val="1_1"/>
  <p:tag name="KSO_WM_BEAUTIFY_FLAG" val="#wm#"/>
  <p:tag name="KSO_WM_DIAGRAM_GROUP_CODE" val="l1-1"/>
  <p:tag name="KSO_WM_UNIT_LINE_FORE_SCHEMECOLOR_INDEX" val="13"/>
  <p:tag name="KSO_WM_UNIT_LINE_FILL_TYPE" val="2"/>
</p:tagLst>
</file>

<file path=ppt/tags/tag54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h_f"/>
  <p:tag name="KSO_WM_UNIT_INDEX" val="1_4_1"/>
  <p:tag name="KSO_WM_UNIT_ID" val="258*l_h_f*1_4_1"/>
  <p:tag name="KSO_WM_UNIT_CLEAR" val="1"/>
  <p:tag name="KSO_WM_UNIT_LAYERLEVEL" val="1_1_1"/>
  <p:tag name="KSO_WM_UNIT_VALUE" val="21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h_a"/>
  <p:tag name="KSO_WM_UNIT_INDEX" val="1_4_1"/>
  <p:tag name="KSO_WM_UNIT_ID" val="258*l_h_a*1_4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UNIT_TEXT_FILL_FORE_SCHEMECOLOR_INDEX" val="7"/>
  <p:tag name="KSO_WM_UNIT_TEXT_FILL_TYPE" val="1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83_2*i*55"/>
  <p:tag name="KSO_WM_TEMPLATE_CATEGORY" val="diagram"/>
  <p:tag name="KSO_WM_TEMPLATE_INDEX" val="783"/>
  <p:tag name="KSO_WM_UNIT_INDEX" val="55"/>
</p:tagLst>
</file>

<file path=ppt/tags/tag57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i"/>
  <p:tag name="KSO_WM_UNIT_INDEX" val="1_21"/>
  <p:tag name="KSO_WM_UNIT_ID" val="258*l_i*1_21"/>
  <p:tag name="KSO_WM_UNIT_CLEAR" val="1"/>
  <p:tag name="KSO_WM_UNIT_LAYERLEVEL" val="1_1"/>
  <p:tag name="KSO_WM_BEAUTIFY_FLAG" val="#wm#"/>
  <p:tag name="KSO_WM_DIAGRAM_GROUP_CODE" val="l1-1"/>
  <p:tag name="KSO_WM_UNIT_LINE_FORE_SCHEMECOLOR_INDEX" val="13"/>
  <p:tag name="KSO_WM_UNIT_LINE_FILL_TYPE" val="2"/>
</p:tagLst>
</file>

<file path=ppt/tags/tag58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i"/>
  <p:tag name="KSO_WM_UNIT_INDEX" val="1_22"/>
  <p:tag name="KSO_WM_UNIT_ID" val="258*l_i*1_22"/>
  <p:tag name="KSO_WM_UNIT_CLEAR" val="1"/>
  <p:tag name="KSO_WM_UNIT_LAYERLEVEL" val="1_1"/>
  <p:tag name="KSO_WM_BEAUTIFY_FLAG" val="#wm#"/>
  <p:tag name="KSO_WM_DIAGRAM_GROUP_CODE" val="l1-1"/>
  <p:tag name="KSO_WM_UNIT_LINE_FORE_SCHEMECOLOR_INDEX" val="13"/>
  <p:tag name="KSO_WM_UNIT_LINE_FILL_TYPE" val="2"/>
</p:tagLst>
</file>

<file path=ppt/tags/tag59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i"/>
  <p:tag name="KSO_WM_UNIT_INDEX" val="1_23"/>
  <p:tag name="KSO_WM_UNIT_ID" val="258*l_i*1_23"/>
  <p:tag name="KSO_WM_UNIT_CLEAR" val="1"/>
  <p:tag name="KSO_WM_UNIT_LAYERLEVEL" val="1_1"/>
  <p:tag name="KSO_WM_BEAUTIFY_FLAG" val="#wm#"/>
  <p:tag name="KSO_WM_DIAGRAM_GROUP_CODE" val="l1-1"/>
  <p:tag name="KSO_WM_UNIT_LINE_FORE_SCHEMECOLOR_INDEX" val="13"/>
  <p:tag name="KSO_WM_UNIT_LINE_FILL_TYPE" val="2"/>
</p:tagLst>
</file>

<file path=ppt/tags/tag6.xml><?xml version="1.0" encoding="utf-8"?>
<p:tagLst xmlns:p="http://schemas.openxmlformats.org/presentationml/2006/main">
  <p:tag name="KSO_WM_TEMPLATE_CATEGORY" val="basetag"/>
  <p:tag name="KSO_WM_TEMPLATE_INDEX" val="20163672"/>
  <p:tag name="KSO_WM_TAG_VERSION" val="1.0"/>
  <p:tag name="KSO_WM_SLIDE_ID" val="basetag20163672_6"/>
  <p:tag name="KSO_WM_SLIDE_INDEX" val="6"/>
  <p:tag name="KSO_WM_SLIDE_ITEM_CNT" val="0"/>
  <p:tag name="KSO_WM_SLIDE_TYPE" val="contents"/>
  <p:tag name="KSO_WM_BEAUTIFY_FLAG" val="#wm#"/>
</p:tagLst>
</file>

<file path=ppt/tags/tag60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i"/>
  <p:tag name="KSO_WM_UNIT_INDEX" val="1_24"/>
  <p:tag name="KSO_WM_UNIT_ID" val="258*l_i*1_24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1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i"/>
  <p:tag name="KSO_WM_UNIT_INDEX" val="1_25"/>
  <p:tag name="KSO_WM_UNIT_ID" val="258*l_i*1_25"/>
  <p:tag name="KSO_WM_UNIT_CLEAR" val="1"/>
  <p:tag name="KSO_WM_UNIT_LAYERLEVEL" val="1_1"/>
  <p:tag name="KSO_WM_BEAUTIFY_FLAG" val="#wm#"/>
  <p:tag name="KSO_WM_DIAGRAM_GROUP_CODE" val="l1-1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62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i"/>
  <p:tag name="KSO_WM_UNIT_INDEX" val="1_26"/>
  <p:tag name="KSO_WM_UNIT_ID" val="258*l_i*1_26"/>
  <p:tag name="KSO_WM_UNIT_CLEAR" val="1"/>
  <p:tag name="KSO_WM_UNIT_LAYERLEVEL" val="1_1"/>
  <p:tag name="KSO_WM_BEAUTIFY_FLAG" val="#wm#"/>
  <p:tag name="KSO_WM_DIAGRAM_GROUP_CODE" val="l1-1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63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i"/>
  <p:tag name="KSO_WM_UNIT_INDEX" val="1_27"/>
  <p:tag name="KSO_WM_UNIT_ID" val="258*l_i*1_27"/>
  <p:tag name="KSO_WM_UNIT_CLEAR" val="1"/>
  <p:tag name="KSO_WM_UNIT_LAYERLEVEL" val="1_1"/>
  <p:tag name="KSO_WM_BEAUTIFY_FLAG" val="#wm#"/>
  <p:tag name="KSO_WM_DIAGRAM_GROUP_CODE" val="l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83_2*i*66"/>
  <p:tag name="KSO_WM_TEMPLATE_CATEGORY" val="diagram"/>
  <p:tag name="KSO_WM_TEMPLATE_INDEX" val="783"/>
  <p:tag name="KSO_WM_UNIT_INDEX" val="66"/>
</p:tagLst>
</file>

<file path=ppt/tags/tag65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i"/>
  <p:tag name="KSO_WM_UNIT_INDEX" val="1_28"/>
  <p:tag name="KSO_WM_UNIT_ID" val="258*l_i*1_28"/>
  <p:tag name="KSO_WM_UNIT_CLEAR" val="1"/>
  <p:tag name="KSO_WM_UNIT_LAYERLEVEL" val="1_1"/>
  <p:tag name="KSO_WM_BEAUTIFY_FLAG" val="#wm#"/>
  <p:tag name="KSO_WM_DIAGRAM_GROUP_CODE" val="l1-1"/>
  <p:tag name="KSO_WM_UNIT_LINE_FORE_SCHEMECOLOR_INDEX" val="13"/>
  <p:tag name="KSO_WM_UNIT_LINE_FILL_TYPE" val="2"/>
</p:tagLst>
</file>

<file path=ppt/tags/tag66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i"/>
  <p:tag name="KSO_WM_UNIT_INDEX" val="1_29"/>
  <p:tag name="KSO_WM_UNIT_ID" val="258*l_i*1_29"/>
  <p:tag name="KSO_WM_UNIT_CLEAR" val="1"/>
  <p:tag name="KSO_WM_UNIT_LAYERLEVEL" val="1_1"/>
  <p:tag name="KSO_WM_BEAUTIFY_FLAG" val="#wm#"/>
  <p:tag name="KSO_WM_DIAGRAM_GROUP_CODE" val="l1-1"/>
  <p:tag name="KSO_WM_UNIT_LINE_FORE_SCHEMECOLOR_INDEX" val="13"/>
  <p:tag name="KSO_WM_UNIT_LINE_FILL_TYPE" val="2"/>
</p:tagLst>
</file>

<file path=ppt/tags/tag67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h_f"/>
  <p:tag name="KSO_WM_UNIT_INDEX" val="1_5_1"/>
  <p:tag name="KSO_WM_UNIT_ID" val="258*l_h_f*1_5_1"/>
  <p:tag name="KSO_WM_UNIT_CLEAR" val="1"/>
  <p:tag name="KSO_WM_UNIT_LAYERLEVEL" val="1_1_1"/>
  <p:tag name="KSO_WM_UNIT_VALUE" val="21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TAG_VERSION" val="1.0"/>
  <p:tag name="KSO_WM_TEMPLATE_CATEGORY" val="diagram"/>
  <p:tag name="KSO_WM_TEMPLATE_INDEX" val="783"/>
  <p:tag name="KSO_WM_UNIT_TYPE" val="l_h_a"/>
  <p:tag name="KSO_WM_UNIT_INDEX" val="1_5_1"/>
  <p:tag name="KSO_WM_UNIT_ID" val="258*l_h_a*1_5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UNIT_TEXT_FILL_FORE_SCHEMECOLOR_INDEX" val="9"/>
  <p:tag name="KSO_WM_UNIT_TEXT_FILL_TYPE" val="1"/>
</p:tagLst>
</file>

<file path=ppt/tags/tag69.xml><?xml version="1.0" encoding="utf-8"?>
<p:tagLst xmlns:p="http://schemas.openxmlformats.org/presentationml/2006/main">
  <p:tag name="KSO_WM_TEMPLATE_CATEGORY" val="basetag"/>
  <p:tag name="KSO_WM_TEMPLATE_INDEX" val="20163672"/>
  <p:tag name="KSO_WM_TAG_VERSION" val="1.0"/>
  <p:tag name="KSO_WM_SLIDE_ID" val="basetag20163672_33"/>
  <p:tag name="KSO_WM_SLIDE_INDEX" val="33"/>
  <p:tag name="KSO_WM_SLIDE_ITEM_CNT" val="0"/>
  <p:tag name="KSO_WM_SLIDE_TYPE" val="text"/>
  <p:tag name="KSO_WM_BEAUTIFY_FLAG" val="#wm#"/>
</p:tagLst>
</file>

<file path=ppt/tags/tag7.xml><?xml version="1.0" encoding="utf-8"?>
<p:tagLst xmlns:p="http://schemas.openxmlformats.org/presentationml/2006/main">
  <p:tag name="KSO_WM_TEMPLATE_CATEGORY" val="basetag"/>
  <p:tag name="KSO_WM_TEMPLATE_INDEX" val="20163672"/>
  <p:tag name="KSO_WM_TAG_VERSION" val="1.0"/>
  <p:tag name="KSO_WM_SLIDE_ID" val="basetag20163672_7"/>
  <p:tag name="KSO_WM_SLIDE_INDEX" val="7"/>
  <p:tag name="KSO_WM_SLIDE_ITEM_CNT" val="0"/>
  <p:tag name="KSO_WM_SLIDE_TYPE" val="sectionTitle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72"/>
</p:tagLst>
</file>

<file path=ppt/tags/tag71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72"/>
</p:tagLst>
</file>

<file path=ppt/tags/tag72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72"/>
</p:tagLst>
</file>

<file path=ppt/tags/tag73.xml><?xml version="1.0" encoding="utf-8"?>
<p:tagLst xmlns:p="http://schemas.openxmlformats.org/presentationml/2006/main">
  <p:tag name="KSO_WM_TEMPLATE_CATEGORY" val="basetag"/>
  <p:tag name="KSO_WM_TEMPLATE_INDEX" val="20163672"/>
  <p:tag name="KSO_WM_TAG_VERSION" val="1.0"/>
  <p:tag name="KSO_WM_SLIDE_ID" val="basetag20163672_38"/>
  <p:tag name="KSO_WM_SLIDE_INDEX" val="38"/>
  <p:tag name="KSO_WM_SLIDE_ITEM_CNT" val="0"/>
  <p:tag name="KSO_WM_SLIDE_TYPE" val="endPage"/>
  <p:tag name="KSO_WM_BEAUTIFY_FLAG" val="#wm#"/>
</p:tagLst>
</file>

<file path=ppt/tags/tag8.xml><?xml version="1.0" encoding="utf-8"?>
<p:tagLst xmlns:p="http://schemas.openxmlformats.org/presentationml/2006/main">
  <p:tag name="KSO_WM_TEMPLATE_CATEGORY" val="basetag"/>
  <p:tag name="KSO_WM_TEMPLATE_INDEX" val="20163672"/>
  <p:tag name="KSO_WM_TAG_VERSION" val="1.0"/>
  <p:tag name="KSO_WM_SLIDE_ID" val="basetag20163672_4"/>
  <p:tag name="KSO_WM_SLIDE_INDEX" val="4"/>
  <p:tag name="KSO_WM_SLIDE_ITEM_CNT" val="0"/>
  <p:tag name="KSO_WM_SLIDE_TYPE" val="text"/>
  <p:tag name="KSO_WM_BEAUTIFY_FLAG" val="#wm#"/>
</p:tagLst>
</file>

<file path=ppt/tags/tag9.xml><?xml version="1.0" encoding="utf-8"?>
<p:tagLst xmlns:p="http://schemas.openxmlformats.org/presentationml/2006/main">
  <p:tag name="KSO_WM_TEMPLATE_CATEGORY" val="basetag"/>
  <p:tag name="KSO_WM_TEMPLATE_INDEX" val="20163672"/>
  <p:tag name="KSO_WM_TAG_VERSION" val="1.0"/>
  <p:tag name="KSO_WM_SLIDE_ID" val="basetag20163672_7"/>
  <p:tag name="KSO_WM_SLIDE_INDEX" val="7"/>
  <p:tag name="KSO_WM_SLIDE_ITEM_CNT" val="0"/>
  <p:tag name="KSO_WM_SLIDE_TYPE" val="sectionTitle"/>
  <p:tag name="KSO_WM_BEAUTIFY_FLAG" val="#wm#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1264</Words>
  <Application>WPS 演示</Application>
  <PresentationFormat>宽屏</PresentationFormat>
  <Paragraphs>244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黑体</vt:lpstr>
      <vt:lpstr>Calibri Light</vt:lpstr>
      <vt:lpstr>幼圆</vt:lpstr>
      <vt:lpstr>Calibri</vt:lpstr>
      <vt:lpstr>Impact</vt:lpstr>
      <vt:lpstr>微软雅黑</vt:lpstr>
      <vt:lpstr>等线</vt:lpstr>
      <vt:lpstr>Calibri</vt:lpstr>
      <vt:lpstr>Arial Unicode MS</vt:lpstr>
      <vt:lpstr>Arial Black</vt:lpstr>
      <vt:lpstr>Segoe Print</vt:lpstr>
      <vt:lpstr>1_Office 主题</vt:lpstr>
      <vt:lpstr>优质护理服务</vt:lpstr>
      <vt:lpstr>认识误区</vt:lpstr>
      <vt:lpstr>PowerPoint 演示文稿</vt:lpstr>
      <vt:lpstr>什么是优质护理</vt:lpstr>
      <vt:lpstr>概念</vt:lpstr>
      <vt:lpstr>为什么要开展优质护理</vt:lpstr>
      <vt:lpstr>PowerPoint 演示文稿</vt:lpstr>
      <vt:lpstr>PowerPoint 演示文稿</vt:lpstr>
      <vt:lpstr>PowerPoint 演示文稿</vt:lpstr>
      <vt:lpstr>PowerPoint 演示文稿</vt:lpstr>
      <vt:lpstr>护士职业发展规划</vt:lpstr>
      <vt:lpstr>构建和谐医患关系</vt:lpstr>
      <vt:lpstr>优质护理具体内容</vt:lpstr>
      <vt:lpstr>PowerPoint 演示文稿</vt:lpstr>
      <vt:lpstr>怎样深化优质护理服务</vt:lpstr>
      <vt:lpstr>优质护理服务体系</vt:lpstr>
      <vt:lpstr>PowerPoint 演示文稿</vt:lpstr>
      <vt:lpstr>PowerPoint 演示文稿</vt:lpstr>
      <vt:lpstr>PowerPoint 演示文稿</vt:lpstr>
      <vt:lpstr>参考文献</vt:lpstr>
      <vt:lpstr>谢谢您的聆听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苏小白</cp:lastModifiedBy>
  <cp:revision>6</cp:revision>
  <dcterms:created xsi:type="dcterms:W3CDTF">2015-05-05T08:02:00Z</dcterms:created>
  <dcterms:modified xsi:type="dcterms:W3CDTF">2017-11-15T02:53:49Z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